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D4D7-A4A3-4AB0-9F10-4BB6E83A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DEF4A-29CE-4D47-A7C4-22F914197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8FB8-96D3-4D39-89CA-14508F46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B7B6-C3B1-409C-99B6-61624DA8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1B62-0898-4C52-AF67-D3D1CC3A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C30C-1A31-4577-9344-6651839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48E44-8990-4AE1-96EF-CE0F0D55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0C9D-29AB-4282-B93C-1453F342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2D1-30BF-4DB0-B57D-FABBA59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8139-2F4B-4B54-AD97-6CD5163A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5BBF-FECE-4CD9-B74A-54EE382C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ECE4F-1C9C-49F9-B76B-830A4012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F90B-A245-4B91-860C-A61AB74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56AE-8D00-482C-BA23-8A8A782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D62F-50B6-4E5A-B101-307FBC1E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FAED-DA6E-45EF-A864-9009697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22EA-188D-4351-89CD-2B157614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38F3-7A6A-49AC-9044-E51885B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1051-AB31-4147-83D1-20542FB4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3010-3F78-48EE-8C5D-1AF6C7C1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205-4792-472C-9228-E3E2FB30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BCDE8-6359-48A2-81E8-CEBF5C49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7BFD-0444-43AB-907F-9B0EA9E0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391A-AB5F-4C1C-BCFB-9C8E9DB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38602-2890-422F-BDF4-5AF43A4C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01F5-BCF8-4606-A531-D79060D8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A37C-2742-4ED5-B79C-476443940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FAD0-49D5-4313-9DE6-59B311B7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BD41F-B949-4BC0-BB5E-F9879C15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FA64-CFCA-48CE-9475-695D37BF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7D38-D7BA-432A-8F97-DB74590E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B9D3-6573-4F8F-ABD3-2FEDFBE1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659E-AAAE-43AB-827C-59F36BD7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775B8-6124-4805-BA55-C040AF27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95334-C061-42ED-8C14-F19486D0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398D0-B7F2-4C32-898C-CCD30465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8861-E7F5-4177-8F6F-87C76328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1C1FC-1F6F-4FAD-9F39-161F921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09754-DB35-479F-8567-3B16BFE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4CAA-B3A4-49FD-9F8C-939E5CF3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BE4ED-9D23-45B6-9F74-A5D4C2EF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31B3-F80A-45BE-9D13-DAEEB451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75028-75DA-4010-86ED-C2E2E27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F712F-E992-44A1-B93C-EFC5AE75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425A5-6044-4AE5-A44F-9457028C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0285-4D61-401F-84F2-55A5E09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CD99-9FF8-4036-A4DF-7FEEE844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8C5A-8FCD-421A-9956-FA30532F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FE1D-6198-433B-98D7-CE8943965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C39D-0A12-44CE-80C4-53A96BC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27FC-0C39-4AF3-A57B-6C855A74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A85EE-7BAE-48DB-8D4B-60E200A2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DB9-D111-4BC3-B8C7-B0D40998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1FC1F-FF92-4941-97B9-869B242F5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D6CEC-038D-4CF1-AB13-A8F7A89D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785CC-2602-498C-9823-533452D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D3E5-6C09-40A2-847B-866F7D0F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E948-5C3C-4DFF-80F0-FE993FF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A9DC5-53FA-4949-A7D9-8BF3659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467B-C794-4A14-B4F5-AAEBE603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56A6-003A-4DB0-8BA3-FDBDDFA1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D0B8-3714-4E26-BAAA-0F3F92CDF7C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755E-D6F2-4DB4-825C-1DDF592E3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6502-FA30-4B24-9D6C-A814583DE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238B-125C-4665-9B84-C179030F05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314EF1E-EFF9-444F-B77F-94F112E89A20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6891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1E6F-E7BE-4693-97C9-007F1B5CF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0E9A-1DB6-46CD-AB5E-E6F4B11FA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5CDD-4FD1-4CD8-99EE-60DCA1AA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DD961-D62E-4670-BC01-2DB69531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67" y="2016630"/>
            <a:ext cx="5438775" cy="1143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CDC1B1-6FC6-4F02-A5C6-CF03FBB7847D}"/>
              </a:ext>
            </a:extLst>
          </p:cNvPr>
          <p:cNvCxnSpPr/>
          <p:nvPr/>
        </p:nvCxnSpPr>
        <p:spPr>
          <a:xfrm>
            <a:off x="6644842" y="2864498"/>
            <a:ext cx="69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A2526B-7224-442B-8E8D-60F16D7A52F6}"/>
              </a:ext>
            </a:extLst>
          </p:cNvPr>
          <p:cNvSpPr txBox="1"/>
          <p:nvPr/>
        </p:nvSpPr>
        <p:spPr>
          <a:xfrm>
            <a:off x="7398327" y="2493818"/>
            <a:ext cx="2355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</a:t>
            </a:r>
            <a:r>
              <a:rPr lang="en-US" dirty="0" err="1"/>
              <a:t>i</a:t>
            </a:r>
            <a:r>
              <a:rPr lang="en-US" dirty="0"/>
              <a:t> increment only occurs after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89A7-4E16-4283-932B-4CC8A4A3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</a:t>
            </a:r>
            <a:r>
              <a:rPr lang="en-US" dirty="0" err="1"/>
              <a:t>ccaesarcipher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16D80-B291-49B0-B8E8-72AA38FA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90" y="1459851"/>
            <a:ext cx="6219864" cy="3098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711B5-E412-4408-99C1-26F70F40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91" y="4557988"/>
            <a:ext cx="6219864" cy="20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For loop </vt:lpstr>
      <vt:lpstr>Sample code for ccaesarcipher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8</cp:revision>
  <dcterms:created xsi:type="dcterms:W3CDTF">2021-08-29T08:30:44Z</dcterms:created>
  <dcterms:modified xsi:type="dcterms:W3CDTF">2021-08-29T08:57:56Z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2021-08-29T08:57:56Z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62a5805c-6cbb-491c-bb0a-49e1cd1c6f3e</vt:lpwstr>
  </property>
  <property fmtid="{D5CDD505-2E9C-101B-9397-08002B2CF9AE}" pid="8" name="MSIP_Label_88914ebd-7e6c-4e12-a031-a9906be2db14_ContentBits">
    <vt:lpwstr>1</vt:lpwstr>
  </property>
</Properties>
</file>