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5" r:id="rId9"/>
    <p:sldId id="262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33E4-3508-4A5B-8D3A-FEFF5C38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F3184-1782-4F59-A3D1-C06471467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862A-67DA-4E53-9EB7-8472DBB7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C9D-540A-4F1F-AE74-C03C8C7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0B41-63B2-4825-9866-C2E02D9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DCA9-702A-41B0-B9BA-1BB3C39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BABB1-111A-498C-B3F3-470AB654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E7DD7-A2F8-4A2A-8F1B-373A35BE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7DEA-0203-4C58-9B60-D1F582E1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A4BF8-697B-4227-962D-4062F797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A42FA-E0AC-4051-A766-102A55EF2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5AEAA-6FB7-4968-9DC6-09DFA3BD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B9B0-AC9F-43FB-8A98-1FD8C574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E94E-F4FD-4921-9798-099BF926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62C4-F8E1-4F42-AFB1-8195BE1F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696-3ED3-4084-8580-8E9B846A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8D0-4FCA-4A0F-8015-463C4CDC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60FB-BD05-4E09-BFB2-B25C02E0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FED61-F1F1-4518-B927-5F333639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671B-FB38-4E2D-B6D7-18516EC1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44E1-5433-444D-A0B7-55956A38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E2AE-92DD-4AF3-8016-488C6C7A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1908-4A26-4752-8876-061F1F9F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F838-2F89-49AD-B72F-81028B05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8B38-0A04-4D83-9C78-8696987F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A880-6689-4E3B-9499-8B0724DE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6645-5EA1-4124-B5A9-1D76B04E2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BB95-E75C-49DC-924F-20B4B86E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A49E9-EF68-4C2A-9CE5-9CEC4981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92A53-DD1C-49B6-ABC0-5DD34BBD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30634-8005-44EF-A398-102958DD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300D-589F-4694-9B3B-38EAC85A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8ECB-CAA2-4957-8B4D-FCAA4AB3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39C16-56FF-419A-A82E-3C45ED19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69AAF-C368-46CC-9FF3-6D3167DB9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1B7C7-91C5-4444-8AE7-56651FA2B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72233-98AC-48B7-A52C-3665EEA9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B800E-B097-4E8F-9174-33A668D9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EE1E4-2A09-4035-A4BF-37E5349E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4F5C-E2A5-447F-B964-8AB1D3ED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C00B2-D7E0-4567-83CF-4F930A31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1E6B9-05AC-4AC9-94B2-B8E8CACD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E1800-C316-45A4-AB22-35C5724A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24F57-DD78-441C-8243-A6205C8C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98152-F61A-406F-B2BA-C24DFDC8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2CB5-84AC-419F-8E84-22C3AC14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C80E-D1B1-404A-81BD-7BB67450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E4CF-9748-4340-937C-A718ADCF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FB117-5695-45D5-9734-B5333A9DE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BA218-BA65-40EC-B32B-A5491444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D859B-2919-4A90-AA2D-485E8A90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7E217-F2F3-4C30-8C7A-B98F30BA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6979-0B94-41CE-A8CC-004A8C76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3E684-EC19-4338-8E5D-05D402399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88DD6-F5C8-439C-8B2E-EEE8347E6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5AABB-153F-4B62-A0F5-F67A0BF9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CB1BD-D08F-41AD-B431-FB65B503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6B661-40BC-4975-8534-76537EB3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E3D77-8B38-400B-B5D2-D800B77F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C9DBE-B7AB-470A-8CC7-3C1A1391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6689-D194-4D50-8753-6762E9B98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6556-BAA6-4A33-8291-E7DA3A4ED0F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5938-1632-4247-9B0A-7E85D9D87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9789-F001-43D7-BD98-5A1C500F4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2DB290B-0A06-40AE-B918-1F531290BAF6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453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4D62-51BF-4190-AFCB-024CC8564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0284E-488E-4E68-82F1-721E05CD9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7AB4-FB53-4D08-B180-90FB0D9A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36" y="184727"/>
            <a:ext cx="10125364" cy="738909"/>
          </a:xfrm>
        </p:spPr>
        <p:txBody>
          <a:bodyPr/>
          <a:lstStyle/>
          <a:p>
            <a:r>
              <a:rPr lang="en-US" dirty="0"/>
              <a:t>Mimic server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F5564-2159-4FE1-93B6-3BD788BCE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45" y="1027906"/>
            <a:ext cx="10515600" cy="329856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E0E6BB-C878-4578-AF9F-D69BE051CCCF}"/>
              </a:ext>
            </a:extLst>
          </p:cNvPr>
          <p:cNvSpPr txBox="1"/>
          <p:nvPr/>
        </p:nvSpPr>
        <p:spPr>
          <a:xfrm>
            <a:off x="406400" y="5292436"/>
            <a:ext cx="229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call the server to complete the task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C677BE-EB21-42BF-BA4D-C8A628837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179" y="3414039"/>
            <a:ext cx="5391150" cy="27908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2FDA9E-0B51-403B-9CA3-F7DCDFBEFA69}"/>
              </a:ext>
            </a:extLst>
          </p:cNvPr>
          <p:cNvCxnSpPr/>
          <p:nvPr/>
        </p:nvCxnSpPr>
        <p:spPr>
          <a:xfrm>
            <a:off x="2544896" y="5615601"/>
            <a:ext cx="2655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0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1DCA-8C8C-4C33-8029-188289F1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Mockito dependency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2E76A-2CE6-4C98-96AC-73ADE95B6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607" y="1788679"/>
            <a:ext cx="5798823" cy="4351338"/>
          </a:xfrm>
        </p:spPr>
      </p:pic>
    </p:spTree>
    <p:extLst>
      <p:ext uri="{BB962C8B-B14F-4D97-AF65-F5344CB8AC3E}">
        <p14:creationId xmlns:p14="http://schemas.microsoft.com/office/powerpoint/2010/main" val="256346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A234-A46E-4C8D-B7F8-A24D2769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-142875"/>
            <a:ext cx="10515600" cy="1325563"/>
          </a:xfrm>
        </p:spPr>
        <p:txBody>
          <a:bodyPr/>
          <a:lstStyle/>
          <a:p>
            <a:r>
              <a:rPr lang="en-US" dirty="0"/>
              <a:t>Update Mockito in java test case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ABAABB-50F5-42E0-9801-0C789A73B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45" y="831706"/>
            <a:ext cx="5984728" cy="321382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954655-E7C4-4EA8-8354-5F3BA54AAF6F}"/>
              </a:ext>
            </a:extLst>
          </p:cNvPr>
          <p:cNvSpPr txBox="1"/>
          <p:nvPr/>
        </p:nvSpPr>
        <p:spPr>
          <a:xfrm>
            <a:off x="7583055" y="2438616"/>
            <a:ext cx="220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078BDD-0378-45DD-B827-C8EC77E26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92" y="3532291"/>
            <a:ext cx="6816291" cy="31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DD397-2C74-4535-83CF-E36DB86F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81" y="653333"/>
            <a:ext cx="8972227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CD4D83-103C-4E21-AF70-B3F5ABB0BD66}"/>
              </a:ext>
            </a:extLst>
          </p:cNvPr>
          <p:cNvCxnSpPr/>
          <p:nvPr/>
        </p:nvCxnSpPr>
        <p:spPr>
          <a:xfrm>
            <a:off x="6015210" y="3429000"/>
            <a:ext cx="3161841" cy="188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8CAE4B-A2C7-40F7-A0BD-FB237191C2C8}"/>
              </a:ext>
            </a:extLst>
          </p:cNvPr>
          <p:cNvSpPr txBox="1"/>
          <p:nvPr/>
        </p:nvSpPr>
        <p:spPr>
          <a:xfrm>
            <a:off x="8692308" y="5508434"/>
            <a:ext cx="266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the server execution</a:t>
            </a:r>
          </a:p>
        </p:txBody>
      </p:sp>
    </p:spTree>
    <p:extLst>
      <p:ext uri="{BB962C8B-B14F-4D97-AF65-F5344CB8AC3E}">
        <p14:creationId xmlns:p14="http://schemas.microsoft.com/office/powerpoint/2010/main" val="30078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BE13-7585-4D06-9680-3C670093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really calling the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3440D2-18EB-49F5-A220-B474C6CE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480" y="1825625"/>
            <a:ext cx="7821970" cy="4351338"/>
          </a:xfrm>
        </p:spPr>
      </p:pic>
    </p:spTree>
    <p:extLst>
      <p:ext uri="{BB962C8B-B14F-4D97-AF65-F5344CB8AC3E}">
        <p14:creationId xmlns:p14="http://schemas.microsoft.com/office/powerpoint/2010/main" val="133778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6166-32BB-47C9-975D-3CFFAFF4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3470-3D0E-43C8-B9BF-1005B433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testing: Testing the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Non-functional testing: lagging, scalability( can 2 million users use the software at the same time?)</a:t>
            </a:r>
          </a:p>
        </p:txBody>
      </p:sp>
    </p:spTree>
    <p:extLst>
      <p:ext uri="{BB962C8B-B14F-4D97-AF65-F5344CB8AC3E}">
        <p14:creationId xmlns:p14="http://schemas.microsoft.com/office/powerpoint/2010/main" val="380650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FEC2-6032-4FF5-A366-90256A66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736"/>
            <a:ext cx="10515600" cy="1325563"/>
          </a:xfrm>
        </p:spPr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340D-1753-4789-AC71-8C8F6F14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1082351"/>
            <a:ext cx="10644673" cy="5094612"/>
          </a:xfrm>
        </p:spPr>
        <p:txBody>
          <a:bodyPr/>
          <a:lstStyle/>
          <a:p>
            <a:r>
              <a:rPr lang="en-US" dirty="0"/>
              <a:t>Black box testing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 box testing: check actual code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7D78B-82D2-47DD-9C57-274ED78F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88" y="1214827"/>
            <a:ext cx="3791824" cy="24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3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C54C-F525-41CC-8EDE-85067D0B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Level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D4DD-2A75-4DA2-A38A-325E3ADE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5" y="1343817"/>
            <a:ext cx="10716491" cy="5093927"/>
          </a:xfrm>
        </p:spPr>
        <p:txBody>
          <a:bodyPr/>
          <a:lstStyle/>
          <a:p>
            <a:r>
              <a:rPr lang="en-US" dirty="0"/>
              <a:t>Unit testing (class testing ) </a:t>
            </a:r>
          </a:p>
          <a:p>
            <a:endParaRPr lang="en-US" dirty="0"/>
          </a:p>
          <a:p>
            <a:r>
              <a:rPr lang="en-US" dirty="0"/>
              <a:t>Integration testing (combine different classes)</a:t>
            </a:r>
          </a:p>
          <a:p>
            <a:endParaRPr lang="en-US" dirty="0"/>
          </a:p>
          <a:p>
            <a:r>
              <a:rPr lang="en-US" dirty="0"/>
              <a:t>System testing (how it interact with other software)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2B5A-1158-4246-A876-7534078F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java script under main/java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BF28F6D-212F-4BBB-9C71-379392291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87" y="1690688"/>
            <a:ext cx="8474898" cy="4351338"/>
          </a:xfrm>
        </p:spPr>
      </p:pic>
    </p:spTree>
    <p:extLst>
      <p:ext uri="{BB962C8B-B14F-4D97-AF65-F5344CB8AC3E}">
        <p14:creationId xmlns:p14="http://schemas.microsoft.com/office/powerpoint/2010/main" val="202875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7F45-F3F1-4DC1-9362-13AF8099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76" y="0"/>
            <a:ext cx="10515600" cy="1325563"/>
          </a:xfrm>
        </p:spPr>
        <p:txBody>
          <a:bodyPr/>
          <a:lstStyle/>
          <a:p>
            <a:r>
              <a:rPr lang="en-US" dirty="0"/>
              <a:t>Create testcase (right click package name and  create testcase)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6078E7-528E-4EFB-BC71-BF0A2833C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848" y="1913760"/>
            <a:ext cx="7955369" cy="4351338"/>
          </a:xfrm>
        </p:spPr>
      </p:pic>
    </p:spTree>
    <p:extLst>
      <p:ext uri="{BB962C8B-B14F-4D97-AF65-F5344CB8AC3E}">
        <p14:creationId xmlns:p14="http://schemas.microsoft.com/office/powerpoint/2010/main" val="78123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BB7E-C734-47C2-8319-3824A42D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testcase 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6A4A51C-AEC8-4964-9F6C-FFA68BFB8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631" y="1594271"/>
            <a:ext cx="8093903" cy="4351338"/>
          </a:xfrm>
        </p:spPr>
      </p:pic>
    </p:spTree>
    <p:extLst>
      <p:ext uri="{BB962C8B-B14F-4D97-AF65-F5344CB8AC3E}">
        <p14:creationId xmlns:p14="http://schemas.microsoft.com/office/powerpoint/2010/main" val="243115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7CA3-E1A9-4B2B-992D-E45F8B11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test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E768-112E-4938-B32E-28662660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771"/>
            <a:ext cx="10515600" cy="4351338"/>
          </a:xfrm>
        </p:spPr>
        <p:txBody>
          <a:bodyPr/>
          <a:lstStyle/>
          <a:p>
            <a:r>
              <a:rPr lang="en-US" dirty="0"/>
              <a:t>Right click “Run As”-&gt;”1 Junit Test”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89E2E-9B3E-4E7B-830C-68B95A67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8314"/>
            <a:ext cx="8275782" cy="4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43C9-C051-454A-99E4-6BE26A37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2172-AC54-46D7-AEA2-23CE6C88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-&gt; server </a:t>
            </a:r>
          </a:p>
          <a:p>
            <a:endParaRPr lang="en-US" dirty="0"/>
          </a:p>
          <a:p>
            <a:r>
              <a:rPr lang="en-US" dirty="0"/>
              <a:t>Mockito is to simulate the server so that we only need to worry about the application testing (no need to test the server since server supplier </a:t>
            </a:r>
            <a:r>
              <a:rPr lang="en-US" dirty="0" err="1"/>
              <a:t>eg</a:t>
            </a:r>
            <a:r>
              <a:rPr lang="en-US" dirty="0"/>
              <a:t>, Google already done a through testing of it)</a:t>
            </a:r>
          </a:p>
        </p:txBody>
      </p:sp>
    </p:spTree>
    <p:extLst>
      <p:ext uri="{BB962C8B-B14F-4D97-AF65-F5344CB8AC3E}">
        <p14:creationId xmlns:p14="http://schemas.microsoft.com/office/powerpoint/2010/main" val="146438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171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Types of testing</vt:lpstr>
      <vt:lpstr>Testing techniques</vt:lpstr>
      <vt:lpstr>Level of testing</vt:lpstr>
      <vt:lpstr>Create java script under main/java</vt:lpstr>
      <vt:lpstr>Create testcase (right click package name and  create testcase)</vt:lpstr>
      <vt:lpstr>Update testcase </vt:lpstr>
      <vt:lpstr>To test it </vt:lpstr>
      <vt:lpstr>Mockito</vt:lpstr>
      <vt:lpstr>Mimic server </vt:lpstr>
      <vt:lpstr>Add Mockito dependency</vt:lpstr>
      <vt:lpstr>Update Mockito in java test case</vt:lpstr>
      <vt:lpstr>PowerPoint Presentation</vt:lpstr>
      <vt:lpstr>Verify really calling the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33</cp:revision>
  <dcterms:created xsi:type="dcterms:W3CDTF">2021-09-19T01:02:27Z</dcterms:created>
  <dcterms:modified xsi:type="dcterms:W3CDTF">2021-10-03T08:28:52Z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2021-10-03T08:28:52Z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0d841225-a1ee-49fe-99e9-e427cb0f88cf</vt:lpwstr>
  </property>
  <property fmtid="{D5CDD505-2E9C-101B-9397-08002B2CF9AE}" pid="8" name="MSIP_Label_88914ebd-7e6c-4e12-a031-a9906be2db14_ContentBits">
    <vt:lpwstr>1</vt:lpwstr>
  </property>
</Properties>
</file>