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8" r:id="rId21"/>
    <p:sldId id="279" r:id="rId22"/>
    <p:sldId id="280" r:id="rId23"/>
    <p:sldId id="281" r:id="rId24"/>
    <p:sldId id="275" r:id="rId25"/>
    <p:sldId id="276" r:id="rId26"/>
    <p:sldId id="2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52176D-BC9B-4471-BB98-1BDF641C043B}">
          <p14:sldIdLst>
            <p14:sldId id="256"/>
            <p14:sldId id="257"/>
            <p14:sldId id="258"/>
            <p14:sldId id="259"/>
          </p14:sldIdLst>
        </p14:section>
        <p14:section name="Play with buttons" id="{5D875C5B-26BB-4715-89ED-1BA919AC995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Get input from user" id="{4A729258-8134-43A3-B7EF-9687A1A2FC4F}">
          <p14:sldIdLst>
            <p14:sldId id="269"/>
            <p14:sldId id="271"/>
            <p14:sldId id="270"/>
          </p14:sldIdLst>
        </p14:section>
        <p14:section name="Intent(switch pages)" id="{9CF1F840-CD4A-4723-B20F-09F7A44FBA34}">
          <p14:sldIdLst>
            <p14:sldId id="272"/>
            <p14:sldId id="273"/>
            <p14:sldId id="274"/>
            <p14:sldId id="278"/>
            <p14:sldId id="279"/>
            <p14:sldId id="280"/>
            <p14:sldId id="281"/>
          </p14:sldIdLst>
        </p14:section>
        <p14:section name="Change app &amp; display names" id="{DB3E9C4E-3052-4595-AA41-51C2F9008360}">
          <p14:sldIdLst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FFD2-FD4E-4FFB-B33C-3BCCB8B90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C70CD-044B-4AD8-8365-89BC7B521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D0B32-D8D0-45CD-9DD9-9228CCEBD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B150-E24E-4495-96FE-9ACD473458CD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D0A27-D1EC-45B3-905F-5980CDDC2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372D1-E795-4926-A367-6E6DDA2D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DAB9-3449-4265-85DD-24AEA099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5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CE734-9CFA-4114-862D-8FBF52D91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758A8-9233-4AC0-84FD-B5B63F615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7A409-E794-4A41-A378-1CB5456E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B150-E24E-4495-96FE-9ACD473458CD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A1F2D-EE75-45C3-9E2A-E648C24A0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DF333-A1F3-4E68-B7F8-ADD74B32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DAB9-3449-4265-85DD-24AEA099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7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F0B591-4C3D-4DD8-9DDC-B6DA7D278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21BDB-6A8C-4B6D-8E96-77A678100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48A19-18B5-457C-A6F9-23EC09A6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B150-E24E-4495-96FE-9ACD473458CD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0D38D-45AE-4894-B28A-A8E1CC45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E855E-E8E2-43CD-A448-55A12D52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DAB9-3449-4265-85DD-24AEA099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8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4E88-35FA-4CB0-A370-F3B03DEB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AE1AB-440F-4A83-AF4A-3B6376BAF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00338-D24F-4963-B737-A1D316820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B150-E24E-4495-96FE-9ACD473458CD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69376-4A2B-443B-B6EB-D0E6EF278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5E005-5F0D-4FE1-B96F-623D7E94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DAB9-3449-4265-85DD-24AEA099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2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C84AA-0AEB-4E90-9C4A-704181394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5B366-1C58-4248-943A-7B1F3B6F4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64B40-A9CE-4A64-BB2C-AB53A606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B150-E24E-4495-96FE-9ACD473458CD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21FDB-5031-469D-A8E4-749BA4E3F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B3B97-C39A-43FA-B6A7-E386AEA5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DAB9-3449-4265-85DD-24AEA099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D23B9-46EB-4E1F-8E16-CC337686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37864-C6C2-4CE2-8150-1D17CE0AB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B794F-1FBE-4B17-9E63-497702D2B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78C61-F13B-4D25-98C2-11AC8EDC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B150-E24E-4495-96FE-9ACD473458CD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A62C9-4174-4E98-9FD4-A2D52F83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715C0-6204-4A4E-91B3-79371356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DAB9-3449-4265-85DD-24AEA099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2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9A94-A5D5-4A3E-A61D-5397DA8A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5F3EF-0A65-4780-80F2-218509338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11630-856D-4740-A5F2-41D963798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288B27-F3F4-42AE-AE93-EF27FE2F3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811259-4B3F-4540-B3CC-F4862E769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7A2DF8-7142-4E79-AE3C-B581749B8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B150-E24E-4495-96FE-9ACD473458CD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ADAE4-7306-45B7-849E-25B3A92E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D782D-D473-4C97-BB5E-ADD1AC32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DAB9-3449-4265-85DD-24AEA099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7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199E-DCDA-4208-9587-B940A420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28C0E-0015-41D8-807F-2A3A6497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B150-E24E-4495-96FE-9ACD473458CD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7878C-1E34-46E8-B74E-16FC7CA8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94D9E-8E34-421A-BB8E-6866FE608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DAB9-3449-4265-85DD-24AEA099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8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AEBA2-FC42-47E3-9416-FF8F4CFA6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B150-E24E-4495-96FE-9ACD473458CD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C4BA7A-0531-4961-A65E-CDD60743C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99D47-0A31-448F-9909-DDEEB933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DAB9-3449-4265-85DD-24AEA099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3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25253-AF8F-4922-A262-8EB788F7B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3C93A-6B8F-4339-8D7C-FEE64F185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8508C-957E-4650-A403-D895695C1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AC167-653A-4F99-A2D6-BA729363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B150-E24E-4495-96FE-9ACD473458CD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5D219-ED55-41E8-9FDE-C283075B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FF20F-DDCC-47CD-A00D-9D3CC01D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DAB9-3449-4265-85DD-24AEA099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5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58A3E-0CC5-4F91-8289-6005A2A4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88596D-54C1-4AFF-AF54-7C5B4C854E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0C4F-7484-43B8-8683-E6FB55DBD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5C860-96BD-43CC-8A7B-DC9D7156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B150-E24E-4495-96FE-9ACD473458CD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35CAC-68E6-4916-B4E8-CF15AA71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BED13-4E96-44F1-87D3-4B3D24BA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9DAB9-3449-4265-85DD-24AEA099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2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3EC50C-D742-49DF-8CD2-285388B74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72964-9DCD-445A-A6AB-DDB5611DF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DFF1F-E815-4E71-B05F-3406B8036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4B150-E24E-4495-96FE-9ACD473458CD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DCF00-AC9B-471A-BDD1-0254F29A7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3B046-9E40-4975-A0CF-F8D975555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9DAB9-3449-4265-85DD-24AEA09956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7A0F1F47-CFCB-42C1-AE36-1DBDC61746F7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8769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5635-C817-4341-AB41-119B208D8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0E650-047F-4050-A19D-5E78A91D89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19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1167-4087-4054-B1B5-B0648E896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DD9778-F2CE-4F3E-8F0A-4B3CDE0B1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469" y="1690688"/>
            <a:ext cx="2573657" cy="435133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DCA894-2A15-4F0B-88AB-8138FA0E3588}"/>
              </a:ext>
            </a:extLst>
          </p:cNvPr>
          <p:cNvCxnSpPr/>
          <p:nvPr/>
        </p:nvCxnSpPr>
        <p:spPr>
          <a:xfrm>
            <a:off x="1795749" y="2544896"/>
            <a:ext cx="3966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1813776-E846-4364-B235-1D536A734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180" y="1536518"/>
            <a:ext cx="2592210" cy="45055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33769C-D5A8-449A-8A1D-D7E7025365B6}"/>
              </a:ext>
            </a:extLst>
          </p:cNvPr>
          <p:cNvSpPr txBox="1"/>
          <p:nvPr/>
        </p:nvSpPr>
        <p:spPr>
          <a:xfrm>
            <a:off x="3906395" y="1972019"/>
            <a:ext cx="1855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4262853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370B3-D69F-4F14-9F9A-34544D15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button to change text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DDC2D-83DB-4E0A-800C-40AC24C5A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textview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B5488-A96B-40A7-9083-505BA076D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445" y="2123570"/>
            <a:ext cx="7510822" cy="463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83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5A46-C75B-4C4E-8EE2-3930C1EA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script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290206-44B5-4F7B-A192-6BF33C0AA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0905" y="1825625"/>
            <a:ext cx="5952735" cy="435133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845740-8F43-4AD5-A266-CBD691B108BC}"/>
              </a:ext>
            </a:extLst>
          </p:cNvPr>
          <p:cNvCxnSpPr/>
          <p:nvPr/>
        </p:nvCxnSpPr>
        <p:spPr>
          <a:xfrm>
            <a:off x="3371273" y="4886036"/>
            <a:ext cx="5024582" cy="83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B6910C6-53A3-4403-8D3D-D115A20B16ED}"/>
              </a:ext>
            </a:extLst>
          </p:cNvPr>
          <p:cNvSpPr txBox="1"/>
          <p:nvPr/>
        </p:nvSpPr>
        <p:spPr>
          <a:xfrm>
            <a:off x="8451273" y="4793673"/>
            <a:ext cx="3666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Textview</a:t>
            </a:r>
            <a:r>
              <a:rPr lang="en-US" dirty="0"/>
              <a:t> which named “</a:t>
            </a:r>
            <a:r>
              <a:rPr lang="en-US" dirty="0" err="1"/>
              <a:t>textview</a:t>
            </a:r>
            <a:r>
              <a:rPr lang="en-US" dirty="0"/>
              <a:t>”  will change to “change!” when click the button </a:t>
            </a:r>
          </a:p>
        </p:txBody>
      </p:sp>
    </p:spTree>
    <p:extLst>
      <p:ext uri="{BB962C8B-B14F-4D97-AF65-F5344CB8AC3E}">
        <p14:creationId xmlns:p14="http://schemas.microsoft.com/office/powerpoint/2010/main" val="1363183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D42AB-875D-4A7D-B9F0-E8A619E3F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BA6349-48C5-4683-878A-D5478957F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232" y="2056534"/>
            <a:ext cx="2169135" cy="435133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BD7546-EF4E-4EAE-9852-5A8E3BDA12B7}"/>
              </a:ext>
            </a:extLst>
          </p:cNvPr>
          <p:cNvCxnSpPr>
            <a:stCxn id="5" idx="3"/>
          </p:cNvCxnSpPr>
          <p:nvPr/>
        </p:nvCxnSpPr>
        <p:spPr>
          <a:xfrm>
            <a:off x="3421367" y="4232203"/>
            <a:ext cx="2138924" cy="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DF3D163-A010-44D6-8188-11CBB0DC6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043" y="2385072"/>
            <a:ext cx="2073633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76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C2EB-8B89-4D62-8438-E0E32962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plain text and rename 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FF8F9A-4F3F-4F1C-BFA5-7CFF6B9B6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048" y="1838035"/>
            <a:ext cx="9489045" cy="4338927"/>
          </a:xfrm>
        </p:spPr>
      </p:pic>
    </p:spTree>
    <p:extLst>
      <p:ext uri="{BB962C8B-B14F-4D97-AF65-F5344CB8AC3E}">
        <p14:creationId xmlns:p14="http://schemas.microsoft.com/office/powerpoint/2010/main" val="3415020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1C6D-B86A-4EEA-805D-15AD1CC0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button and change the “onclick” name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705ACC-2B7C-4981-8C8E-FAF75BBCF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750" y="1816389"/>
            <a:ext cx="9412064" cy="4351338"/>
          </a:xfrm>
        </p:spPr>
      </p:pic>
    </p:spTree>
    <p:extLst>
      <p:ext uri="{BB962C8B-B14F-4D97-AF65-F5344CB8AC3E}">
        <p14:creationId xmlns:p14="http://schemas.microsoft.com/office/powerpoint/2010/main" val="2012169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E523-15C1-44CD-B7DC-5466E8A0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script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DF4B0F-64D2-4433-B8B8-0C0A4085A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018" y="1816389"/>
            <a:ext cx="9375563" cy="435133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E89C92-B346-4DD8-9BF8-FB4A6C8423A9}"/>
              </a:ext>
            </a:extLst>
          </p:cNvPr>
          <p:cNvCxnSpPr/>
          <p:nvPr/>
        </p:nvCxnSpPr>
        <p:spPr>
          <a:xfrm flipV="1">
            <a:off x="3121891" y="1551709"/>
            <a:ext cx="2004291" cy="281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ACD1132-3B9A-4AD4-94F6-D99E7CA164ED}"/>
              </a:ext>
            </a:extLst>
          </p:cNvPr>
          <p:cNvSpPr txBox="1"/>
          <p:nvPr/>
        </p:nvSpPr>
        <p:spPr>
          <a:xfrm>
            <a:off x="5089235" y="1311564"/>
            <a:ext cx="549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 </a:t>
            </a:r>
            <a:r>
              <a:rPr lang="en-US" dirty="0">
                <a:solidFill>
                  <a:srgbClr val="FF0000"/>
                </a:solidFill>
              </a:rPr>
              <a:t>onclick name </a:t>
            </a:r>
            <a:r>
              <a:rPr lang="en-US" dirty="0"/>
              <a:t>which set in the previous slide 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A7A7D6-5401-4EAE-8249-5CDC3E72A02E}"/>
              </a:ext>
            </a:extLst>
          </p:cNvPr>
          <p:cNvCxnSpPr>
            <a:cxnSpLocks/>
          </p:cNvCxnSpPr>
          <p:nvPr/>
        </p:nvCxnSpPr>
        <p:spPr>
          <a:xfrm>
            <a:off x="3990109" y="4618182"/>
            <a:ext cx="1394691" cy="1681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A733F7A-FA76-4708-AE35-30E36248ABB5}"/>
              </a:ext>
            </a:extLst>
          </p:cNvPr>
          <p:cNvSpPr txBox="1"/>
          <p:nvPr/>
        </p:nvSpPr>
        <p:spPr>
          <a:xfrm>
            <a:off x="5269344" y="6363916"/>
            <a:ext cx="549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Plain text name “</a:t>
            </a:r>
            <a:r>
              <a:rPr lang="en-US" dirty="0" err="1"/>
              <a:t>anyname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0063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711A-4E1B-4345-8A63-5C5B29D1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activity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DCCD3F-5F4B-4065-8F44-A587D42A7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074" y="1783994"/>
            <a:ext cx="5748105" cy="30548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3B676E-8ECF-420E-A4BA-3BBE7864E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468" y="1783994"/>
            <a:ext cx="4539559" cy="330303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3F2FC9-8BD0-45DA-B5AD-DEE793A76C0E}"/>
              </a:ext>
            </a:extLst>
          </p:cNvPr>
          <p:cNvCxnSpPr/>
          <p:nvPr/>
        </p:nvCxnSpPr>
        <p:spPr>
          <a:xfrm>
            <a:off x="6335486" y="3256384"/>
            <a:ext cx="830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994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1E810-D37E-4206-B951-83ADB53D7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MainActivity.java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2CCD27-37BA-444F-885F-4F4AFFAA7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457" y="1343818"/>
            <a:ext cx="6606655" cy="4833938"/>
          </a:xfrm>
        </p:spPr>
      </p:pic>
    </p:spTree>
    <p:extLst>
      <p:ext uri="{BB962C8B-B14F-4D97-AF65-F5344CB8AC3E}">
        <p14:creationId xmlns:p14="http://schemas.microsoft.com/office/powerpoint/2010/main" val="1093852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209F-9E1F-4E3F-89ED-9EC421D0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(click button jump to next page)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DE4ED3-183A-4AEC-A0D5-9AE2CD6D3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471" y="1847659"/>
            <a:ext cx="2067050" cy="435133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564E20-B7F2-494D-A16E-E29AFD8BF179}"/>
              </a:ext>
            </a:extLst>
          </p:cNvPr>
          <p:cNvCxnSpPr>
            <a:stCxn id="5" idx="3"/>
          </p:cNvCxnSpPr>
          <p:nvPr/>
        </p:nvCxnSpPr>
        <p:spPr>
          <a:xfrm flipV="1">
            <a:off x="3207521" y="3988106"/>
            <a:ext cx="2433115" cy="35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8C1085F-2346-4F5B-921F-43E22B63E2E2}"/>
              </a:ext>
            </a:extLst>
          </p:cNvPr>
          <p:cNvSpPr txBox="1"/>
          <p:nvPr/>
        </p:nvSpPr>
        <p:spPr>
          <a:xfrm flipH="1">
            <a:off x="4076241" y="3534665"/>
            <a:ext cx="1299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button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4326F5-38A6-43D2-9768-0B5EEC6DE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263" y="1917299"/>
            <a:ext cx="2027016" cy="445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5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8CA0-5459-4DB3-8C3B-DE3240208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“New project”-&gt; “Empty Activity”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3D75D9-B5B2-4E81-ABAE-E0CDCC3CA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771" y="1690688"/>
            <a:ext cx="6847512" cy="4351338"/>
          </a:xfrm>
        </p:spPr>
      </p:pic>
    </p:spTree>
    <p:extLst>
      <p:ext uri="{BB962C8B-B14F-4D97-AF65-F5344CB8AC3E}">
        <p14:creationId xmlns:p14="http://schemas.microsoft.com/office/powerpoint/2010/main" val="3756822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7AD02-8A45-4172-966C-90EB3D4D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page to Parent (main)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3C49C-DBD2-4C97-9847-FD3A3F020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in “AndroidMainfest.xml”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3AD3C9-B2D1-477C-B21A-2118995D9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855" y="2574070"/>
            <a:ext cx="7039090" cy="411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54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F76E-AFB7-49E9-A2EC-2269A6BD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information from </a:t>
            </a:r>
            <a:r>
              <a:rPr lang="en-US" dirty="0" err="1"/>
              <a:t>pageA</a:t>
            </a:r>
            <a:r>
              <a:rPr lang="en-US" dirty="0"/>
              <a:t> to </a:t>
            </a:r>
            <a:r>
              <a:rPr lang="en-US" dirty="0" err="1"/>
              <a:t>pageB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60A99F-B552-41F7-9146-23F2BD098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0273" y="1871806"/>
            <a:ext cx="4700999" cy="4520385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DB1CE1-2D38-40A6-BA57-1CE8E7582DD5}"/>
              </a:ext>
            </a:extLst>
          </p:cNvPr>
          <p:cNvCxnSpPr/>
          <p:nvPr/>
        </p:nvCxnSpPr>
        <p:spPr>
          <a:xfrm>
            <a:off x="2549236" y="1976582"/>
            <a:ext cx="4516582" cy="230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8EE6DB-3D50-443B-AB15-4D8ED523599F}"/>
              </a:ext>
            </a:extLst>
          </p:cNvPr>
          <p:cNvSpPr txBox="1"/>
          <p:nvPr/>
        </p:nvSpPr>
        <p:spPr>
          <a:xfrm>
            <a:off x="7121236" y="2050473"/>
            <a:ext cx="343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class (MainActivity.java)</a:t>
            </a:r>
          </a:p>
        </p:txBody>
      </p:sp>
    </p:spTree>
    <p:extLst>
      <p:ext uri="{BB962C8B-B14F-4D97-AF65-F5344CB8AC3E}">
        <p14:creationId xmlns:p14="http://schemas.microsoft.com/office/powerpoint/2010/main" val="3137720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9E1F-723C-4566-A59D-1681FB3FB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(settingactivity.java)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E69DB4-A5AD-4A2C-B872-1B7CF5D05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894" y="1908752"/>
            <a:ext cx="5443775" cy="4351338"/>
          </a:xfrm>
        </p:spPr>
      </p:pic>
    </p:spTree>
    <p:extLst>
      <p:ext uri="{BB962C8B-B14F-4D97-AF65-F5344CB8AC3E}">
        <p14:creationId xmlns:p14="http://schemas.microsoft.com/office/powerpoint/2010/main" val="1009627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3CF75-4599-4249-BB03-35CA2C81C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1C756E-34B5-43BE-962B-E39452384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487" y="2019589"/>
            <a:ext cx="2060117" cy="435133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BA8824-BFD6-4C42-AEB5-8D37B888093C}"/>
              </a:ext>
            </a:extLst>
          </p:cNvPr>
          <p:cNvCxnSpPr/>
          <p:nvPr/>
        </p:nvCxnSpPr>
        <p:spPr>
          <a:xfrm>
            <a:off x="3708604" y="3786909"/>
            <a:ext cx="25351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FD56BA4-383B-4B1A-8F55-B13D1F97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80" y="1930673"/>
            <a:ext cx="2060118" cy="444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34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62AE-D9EB-4935-A271-C13D5B65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change app name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DA7FB2-C99C-4164-BFA0-13685F475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877" y="1690688"/>
            <a:ext cx="9246593" cy="4351338"/>
          </a:xfrm>
        </p:spPr>
      </p:pic>
    </p:spTree>
    <p:extLst>
      <p:ext uri="{BB962C8B-B14F-4D97-AF65-F5344CB8AC3E}">
        <p14:creationId xmlns:p14="http://schemas.microsoft.com/office/powerpoint/2010/main" val="1593526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5448-2610-4FFD-ACB5-88C327F6A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87C0CB-4226-4EA7-BC87-3A6FC9D9A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279" y="1594271"/>
            <a:ext cx="2530611" cy="4351338"/>
          </a:xfrm>
        </p:spPr>
      </p:pic>
    </p:spTree>
    <p:extLst>
      <p:ext uri="{BB962C8B-B14F-4D97-AF65-F5344CB8AC3E}">
        <p14:creationId xmlns:p14="http://schemas.microsoft.com/office/powerpoint/2010/main" val="3562103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5AEB-F1AD-4820-940D-52A6BB23E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change individual page name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2D4926-D7C9-4983-B866-51BF076D7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955" y="1690688"/>
            <a:ext cx="5411106" cy="4351338"/>
          </a:xfrm>
        </p:spPr>
      </p:pic>
    </p:spTree>
    <p:extLst>
      <p:ext uri="{BB962C8B-B14F-4D97-AF65-F5344CB8AC3E}">
        <p14:creationId xmlns:p14="http://schemas.microsoft.com/office/powerpoint/2010/main" val="287963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6154-8594-4AC8-B7ED-BD6F0899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“No devices” -&gt; “Open AVD Manager”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D87BDE-CCAE-48F3-85A4-FF3B936B2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438" y="1548535"/>
            <a:ext cx="8195377" cy="4351338"/>
          </a:xfrm>
        </p:spPr>
      </p:pic>
    </p:spTree>
    <p:extLst>
      <p:ext uri="{BB962C8B-B14F-4D97-AF65-F5344CB8AC3E}">
        <p14:creationId xmlns:p14="http://schemas.microsoft.com/office/powerpoint/2010/main" val="2720913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C017B-F3D4-4065-958D-3F3478C32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 every object a meaningful name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B9F56B-3047-45D3-823E-6EC8AD60B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371" y="1844098"/>
            <a:ext cx="607703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881497-C7C7-49ED-BFF2-24BCAE3802AF}"/>
              </a:ext>
            </a:extLst>
          </p:cNvPr>
          <p:cNvSpPr txBox="1"/>
          <p:nvPr/>
        </p:nvSpPr>
        <p:spPr>
          <a:xfrm>
            <a:off x="8117633" y="2164702"/>
            <a:ext cx="2901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“Hello”</a:t>
            </a:r>
          </a:p>
          <a:p>
            <a:endParaRPr lang="en-US" dirty="0"/>
          </a:p>
          <a:p>
            <a:r>
              <a:rPr lang="en-US" dirty="0"/>
              <a:t>So that we can refer to this name in our script</a:t>
            </a:r>
          </a:p>
        </p:txBody>
      </p:sp>
    </p:spTree>
    <p:extLst>
      <p:ext uri="{BB962C8B-B14F-4D97-AF65-F5344CB8AC3E}">
        <p14:creationId xmlns:p14="http://schemas.microsoft.com/office/powerpoint/2010/main" val="89877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FFEE-F958-415F-A3DB-03B7C5A5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Disable button when click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75EF5-5DA1-463D-87CB-F5B94CEB4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Change the button “</a:t>
            </a:r>
            <a:r>
              <a:rPr lang="en-US" dirty="0" err="1"/>
              <a:t>onClick</a:t>
            </a:r>
            <a:r>
              <a:rPr lang="en-US" dirty="0"/>
              <a:t>” to a random name e.g. “</a:t>
            </a:r>
            <a:r>
              <a:rPr lang="en-US" dirty="0" err="1"/>
              <a:t>clicktoDisable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36BF34-CD8B-4467-84A7-C4A397AA8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591" y="3030527"/>
            <a:ext cx="7597966" cy="367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18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8D857-58ED-431D-B8BC-928FEE2D5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5AEF2-99AD-4E50-839A-487B87FCF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466" y="1410159"/>
            <a:ext cx="10395333" cy="4766804"/>
          </a:xfrm>
        </p:spPr>
        <p:txBody>
          <a:bodyPr/>
          <a:lstStyle/>
          <a:p>
            <a:r>
              <a:rPr lang="en-US" dirty="0"/>
              <a:t>Update code in java script: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E7B740-5E3D-4E05-A409-851EC8BEF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131" y="1673546"/>
            <a:ext cx="5068160" cy="424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21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369DB-6B06-449F-88C8-70362B88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C0ACEC-3700-4042-898A-F38DFAB96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29" y="1781558"/>
            <a:ext cx="2824552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45141A-5782-45BC-8428-2AFF35BB7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453" y="1880710"/>
            <a:ext cx="2058417" cy="435133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DBE96C-95FA-4B16-9651-A49875012DAB}"/>
              </a:ext>
            </a:extLst>
          </p:cNvPr>
          <p:cNvCxnSpPr/>
          <p:nvPr/>
        </p:nvCxnSpPr>
        <p:spPr>
          <a:xfrm>
            <a:off x="3062689" y="2699133"/>
            <a:ext cx="35364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FB0EBB-8D2A-4658-8A34-46A0B87C10B6}"/>
              </a:ext>
            </a:extLst>
          </p:cNvPr>
          <p:cNvSpPr txBox="1"/>
          <p:nvPr/>
        </p:nvSpPr>
        <p:spPr>
          <a:xfrm>
            <a:off x="3944039" y="2203373"/>
            <a:ext cx="174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196360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22480-8861-4281-83B1-6560C3F9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button </a:t>
            </a:r>
            <a:r>
              <a:rPr lang="en-US" dirty="0" err="1"/>
              <a:t>textcontent</a:t>
            </a:r>
            <a:r>
              <a:rPr lang="en-US" dirty="0"/>
              <a:t> upon click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5ECEE6-5382-4518-8B17-9C363FF79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button onclick to a meaningful name: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02C5AE-5E5F-4473-A0B8-FAB8DFCE6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412" y="2463318"/>
            <a:ext cx="7833853" cy="416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84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A3E7-4A26-4E2E-8C60-BF9726845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script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7CA6C4E-BBB0-4732-8429-FB7DD3E0E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9989" y="1825625"/>
            <a:ext cx="4512022" cy="4351338"/>
          </a:xfrm>
        </p:spPr>
      </p:pic>
    </p:spTree>
    <p:extLst>
      <p:ext uri="{BB962C8B-B14F-4D97-AF65-F5344CB8AC3E}">
        <p14:creationId xmlns:p14="http://schemas.microsoft.com/office/powerpoint/2010/main" val="1380011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218</Words>
  <Application>Microsoft Office PowerPoint</Application>
  <PresentationFormat>Widescreen</PresentationFormat>
  <Paragraphs>40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Click “New project”-&gt; “Empty Activity”</vt:lpstr>
      <vt:lpstr>Click “No devices” -&gt; “Open AVD Manager”</vt:lpstr>
      <vt:lpstr>Give every object a meaningful name</vt:lpstr>
      <vt:lpstr>Disable button when click</vt:lpstr>
      <vt:lpstr>Cont’</vt:lpstr>
      <vt:lpstr>Results</vt:lpstr>
      <vt:lpstr>Change button textcontent upon click</vt:lpstr>
      <vt:lpstr>Update script</vt:lpstr>
      <vt:lpstr>Result</vt:lpstr>
      <vt:lpstr>Click button to change text </vt:lpstr>
      <vt:lpstr>Update script</vt:lpstr>
      <vt:lpstr>Results</vt:lpstr>
      <vt:lpstr>Create plain text and rename it</vt:lpstr>
      <vt:lpstr>Create button and change the “onclick” name</vt:lpstr>
      <vt:lpstr>Update script </vt:lpstr>
      <vt:lpstr>Create new activity</vt:lpstr>
      <vt:lpstr>MainActivity.java</vt:lpstr>
      <vt:lpstr>Results (click button jump to next page)</vt:lpstr>
      <vt:lpstr>Child page to Parent (main) page</vt:lpstr>
      <vt:lpstr>Pass information from pageA to pageB </vt:lpstr>
      <vt:lpstr>Child (settingactivity.java)</vt:lpstr>
      <vt:lpstr>Result</vt:lpstr>
      <vt:lpstr>How to change app name</vt:lpstr>
      <vt:lpstr>Results</vt:lpstr>
      <vt:lpstr>How to change individual page name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Xu</dc:creator>
  <cp:lastModifiedBy>Liu, Xu</cp:lastModifiedBy>
  <cp:revision>37</cp:revision>
  <dcterms:created xsi:type="dcterms:W3CDTF">2021-09-15T12:34:21Z</dcterms:created>
  <dcterms:modified xsi:type="dcterms:W3CDTF">2021-09-26T08:31:05Z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2021-09-26T08:31:05Z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c5338c03-e376-43ec-a8d9-ceda5081e608</vt:lpwstr>
  </property>
  <property fmtid="{D5CDD505-2E9C-101B-9397-08002B2CF9AE}" pid="8" name="MSIP_Label_88914ebd-7e6c-4e12-a031-a9906be2db14_ContentBits">
    <vt:lpwstr>1</vt:lpwstr>
  </property>
</Properties>
</file>