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5"/>
  </p:sldMasterIdLst>
  <p:notesMasterIdLst>
    <p:notesMasterId r:id="rId9"/>
  </p:notesMasterIdLst>
  <p:handoutMasterIdLst>
    <p:handoutMasterId r:id="rId10"/>
  </p:handoutMasterIdLst>
  <p:sldIdLst>
    <p:sldId id="357" r:id="rId6"/>
    <p:sldId id="356" r:id="rId7"/>
    <p:sldId id="359" r:id="rId8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79BC58"/>
    <a:srgbClr val="BBE0E3"/>
    <a:srgbClr val="292929"/>
    <a:srgbClr val="197E14"/>
    <a:srgbClr val="FFCC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5" autoAdjust="0"/>
    <p:restoredTop sz="98172" autoAdjust="0"/>
  </p:normalViewPr>
  <p:slideViewPr>
    <p:cSldViewPr>
      <p:cViewPr varScale="1">
        <p:scale>
          <a:sx n="96" d="100"/>
          <a:sy n="96" d="100"/>
        </p:scale>
        <p:origin x="564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296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5419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" y="0"/>
            <a:ext cx="9142043" cy="36234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4336498" y="3638550"/>
            <a:ext cx="46551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r"/>
            <a:r>
              <a:rPr lang="en-US" altLang="zh-TW" sz="2500" dirty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Wistron Technologies </a:t>
            </a:r>
            <a:endParaRPr lang="en-US" sz="2500" dirty="0">
              <a:solidFill>
                <a:schemeClr val="accent5">
                  <a:lumMod val="25000"/>
                </a:schemeClr>
              </a:solidFill>
              <a:latin typeface="Helvetica-Bold" pitchFamily="34" charset="0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7760557" y="4629150"/>
            <a:ext cx="1154843" cy="4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280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8477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262857" y="4857750"/>
            <a:ext cx="53340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428313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33350"/>
            <a:ext cx="78486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 smtClean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00151"/>
            <a:ext cx="7848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4857750"/>
            <a:ext cx="685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615">
            <a:off x="207166" y="167681"/>
            <a:ext cx="541542" cy="541542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76200" y="4809351"/>
            <a:ext cx="188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Wistron</a:t>
            </a:r>
            <a:r>
              <a:rPr lang="en-US" altLang="zh-TW" sz="1200" b="1" dirty="0" smtClean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 Technologies </a:t>
            </a:r>
            <a:endParaRPr lang="zh-TW" altLang="en-US" sz="12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7760557" y="4629150"/>
            <a:ext cx="1154843" cy="4829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</p:sldLayoutIdLst>
  <p:transition spd="slow">
    <p:zoom dir="in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 baseline="0">
          <a:solidFill>
            <a:srgbClr val="333333"/>
          </a:solidFill>
          <a:latin typeface="+mj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600" baseline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aseline="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aseline="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800" baseline="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 baseline="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40528"/>
              </p:ext>
            </p:extLst>
          </p:nvPr>
        </p:nvGraphicFramePr>
        <p:xfrm>
          <a:off x="0" y="133350"/>
          <a:ext cx="9144000" cy="3810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53732519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5540556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727869453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val="27238392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45590478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39311427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60399929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02690224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2028340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119817275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val="401253942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65271948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144712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9158656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indent="0" algn="dist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误判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 ] </a:t>
                      </a:r>
                      <a:r>
                        <a:rPr lang="zh-CN" altLang="en-US" sz="100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缺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件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[Y]</a:t>
                      </a:r>
                      <a:r>
                        <a:rPr lang="zh-CN" altLang="en-US" sz="100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偏移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空焊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少锡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短路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极反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反白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立碑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侧立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高跷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错件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损件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异物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256938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9" b="3512"/>
          <a:stretch/>
        </p:blipFill>
        <p:spPr>
          <a:xfrm>
            <a:off x="0" y="438150"/>
            <a:ext cx="9144000" cy="47244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5791200" y="4324350"/>
            <a:ext cx="6096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454934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" b="4143"/>
          <a:stretch/>
        </p:blipFill>
        <p:spPr>
          <a:xfrm>
            <a:off x="8700" y="438150"/>
            <a:ext cx="9118048" cy="4724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810000" y="4762500"/>
            <a:ext cx="6096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248400" y="4324350"/>
            <a:ext cx="6096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30632"/>
              </p:ext>
            </p:extLst>
          </p:nvPr>
        </p:nvGraphicFramePr>
        <p:xfrm>
          <a:off x="8232" y="194310"/>
          <a:ext cx="9135768" cy="2438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52555">
                  <a:extLst>
                    <a:ext uri="{9D8B030D-6E8A-4147-A177-3AD203B41FA5}">
                      <a16:colId xmlns:a16="http://schemas.microsoft.com/office/drawing/2014/main" val="1537325192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1554055639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727869453"/>
                    </a:ext>
                  </a:extLst>
                </a:gridCol>
                <a:gridCol w="652554">
                  <a:extLst>
                    <a:ext uri="{9D8B030D-6E8A-4147-A177-3AD203B41FA5}">
                      <a16:colId xmlns:a16="http://schemas.microsoft.com/office/drawing/2014/main" val="2723839209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1455904789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3393114272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2603999293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1026902240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2202834039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3119817275"/>
                    </a:ext>
                  </a:extLst>
                </a:gridCol>
                <a:gridCol w="652554">
                  <a:extLst>
                    <a:ext uri="{9D8B030D-6E8A-4147-A177-3AD203B41FA5}">
                      <a16:colId xmlns:a16="http://schemas.microsoft.com/office/drawing/2014/main" val="4012539429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2652719487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414471265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915865620"/>
                    </a:ext>
                  </a:extLst>
                </a:gridCol>
              </a:tblGrid>
              <a:tr h="213819">
                <a:tc>
                  <a:txBody>
                    <a:bodyPr/>
                    <a:lstStyle/>
                    <a:p>
                      <a:pPr marL="0" marR="0" indent="0" algn="dist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误判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缺件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[Y]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偏移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空焊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少锡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短路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极反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反白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立碑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侧立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高跷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错件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损件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异物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25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69279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" b="4214"/>
          <a:stretch/>
        </p:blipFill>
        <p:spPr>
          <a:xfrm>
            <a:off x="0" y="438150"/>
            <a:ext cx="9144000" cy="4724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4419600" y="4019550"/>
            <a:ext cx="6096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58027"/>
              </p:ext>
            </p:extLst>
          </p:nvPr>
        </p:nvGraphicFramePr>
        <p:xfrm>
          <a:off x="8232" y="194310"/>
          <a:ext cx="9135768" cy="2438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52555">
                  <a:extLst>
                    <a:ext uri="{9D8B030D-6E8A-4147-A177-3AD203B41FA5}">
                      <a16:colId xmlns:a16="http://schemas.microsoft.com/office/drawing/2014/main" val="1537325192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1554055639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727869453"/>
                    </a:ext>
                  </a:extLst>
                </a:gridCol>
                <a:gridCol w="652554">
                  <a:extLst>
                    <a:ext uri="{9D8B030D-6E8A-4147-A177-3AD203B41FA5}">
                      <a16:colId xmlns:a16="http://schemas.microsoft.com/office/drawing/2014/main" val="2723839209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1455904789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3393114272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2603999293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1026902240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2202834039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3119817275"/>
                    </a:ext>
                  </a:extLst>
                </a:gridCol>
                <a:gridCol w="652554">
                  <a:extLst>
                    <a:ext uri="{9D8B030D-6E8A-4147-A177-3AD203B41FA5}">
                      <a16:colId xmlns:a16="http://schemas.microsoft.com/office/drawing/2014/main" val="4012539429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2652719487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414471265"/>
                    </a:ext>
                  </a:extLst>
                </a:gridCol>
                <a:gridCol w="652555">
                  <a:extLst>
                    <a:ext uri="{9D8B030D-6E8A-4147-A177-3AD203B41FA5}">
                      <a16:colId xmlns:a16="http://schemas.microsoft.com/office/drawing/2014/main" val="915865620"/>
                    </a:ext>
                  </a:extLst>
                </a:gridCol>
              </a:tblGrid>
              <a:tr h="213819">
                <a:tc>
                  <a:txBody>
                    <a:bodyPr/>
                    <a:lstStyle/>
                    <a:p>
                      <a:pPr marL="0" marR="0" indent="0" algn="dist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误判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缺件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偏移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空焊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[Y]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少锡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短路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极反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反白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立碑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侧立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高跷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错件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损件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1000" b="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0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异物</a:t>
                      </a:r>
                      <a:endParaRPr lang="zh-TW" altLang="en-US" sz="10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25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88152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1F206A7BBE72A44A3599D6D6D004061" ma:contentTypeVersion="5" ma:contentTypeDescription="建立新的文件。" ma:contentTypeScope="" ma:versionID="7b4b86c00d4a8a6ab3b7fc9e6a3add6c">
  <xsd:schema xmlns:xsd="http://www.w3.org/2001/XMLSchema" xmlns:xs="http://www.w3.org/2001/XMLSchema" xmlns:p="http://schemas.microsoft.com/office/2006/metadata/properties" xmlns:ns2="f5b8afd3-f9fd-429a-9e2c-a171ee1fc5ca" targetNamespace="http://schemas.microsoft.com/office/2006/metadata/properties" ma:root="true" ma:fieldsID="1b358e4a73463301dcb7f743374f87f8" ns2:_="">
    <xsd:import namespace="f5b8afd3-f9fd-429a-9e2c-a171ee1fc5c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b8afd3-f9fd-429a-9e2c-a171ee1fc5c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件識別碼值" ma:description="指派給此項目的文件識別碼值。" ma:internalName="_dlc_DocId" ma:readOnly="true">
      <xsd:simpleType>
        <xsd:restriction base="dms:Text"/>
      </xsd:simpleType>
    </xsd:element>
    <xsd:element name="_dlc_DocIdUrl" ma:index="9" nillable="true" ma:displayName="文件識別碼" ma:description="此文件的永久性連結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持續性識別碼" ma:description="新增時保留識別碼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AF18C6-FE78-443A-9F54-AAB9EDAC2B2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C0378C1-DBF6-4420-9198-2F43C25A3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b8afd3-f9fd-429a-9e2c-a171ee1fc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5D61F0-7F81-44A4-9065-2BB68497F6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E19791D-086E-4A06-BB27-E9FE2AE4F0EB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5b8afd3-f9fd-429a-9e2c-a171ee1fc5ca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50088</TotalTime>
  <Words>132</Words>
  <Application>Microsoft Office PowerPoint</Application>
  <PresentationFormat>如螢幕大小 (16:9)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Helvetica-Bold</vt:lpstr>
      <vt:lpstr>微軟正黑體</vt:lpstr>
      <vt:lpstr>新細明體</vt:lpstr>
      <vt:lpstr>Arial</vt:lpstr>
      <vt:lpstr>Default Design</vt:lpstr>
      <vt:lpstr>PowerPoint 簡報</vt:lpstr>
      <vt:lpstr>PowerPoint 簡報</vt:lpstr>
      <vt:lpstr>PowerPoint 簡報</vt:lpstr>
    </vt:vector>
  </TitlesOfParts>
  <Company>pica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Perry</dc:creator>
  <cp:lastModifiedBy>Nina Meng/WZS/Wistron</cp:lastModifiedBy>
  <cp:revision>174</cp:revision>
  <dcterms:created xsi:type="dcterms:W3CDTF">2008-08-07T15:44:20Z</dcterms:created>
  <dcterms:modified xsi:type="dcterms:W3CDTF">2021-03-10T07:23:17Z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0x01010091F206A7BBE72A44A3599D6D6D004061</vt:lpwstr>
  </property>
</Properties>
</file>