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96" r:id="rId4"/>
    <p:sldId id="297" r:id="rId5"/>
    <p:sldId id="295" r:id="rId6"/>
    <p:sldId id="298" r:id="rId7"/>
    <p:sldId id="282" r:id="rId8"/>
    <p:sldId id="299" r:id="rId9"/>
    <p:sldId id="262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79"/>
    <p:restoredTop sz="80709"/>
  </p:normalViewPr>
  <p:slideViewPr>
    <p:cSldViewPr snapToGrid="0">
      <p:cViewPr varScale="1">
        <p:scale>
          <a:sx n="87" d="100"/>
          <a:sy n="87" d="100"/>
        </p:scale>
        <p:origin x="984" y="192"/>
      </p:cViewPr>
      <p:guideLst>
        <p:guide orient="horz" pos="231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E3D607E-A3B7-4BD8-A9BC-6E272B0CD3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35352-F38E-4C69-8A82-2E41D6A224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8D5F93-477D-944C-A3B4-2A30ABF673F1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AA3E2C7-96AC-436F-B0DD-6DDAAC81B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A6DE5A0-71D3-46B2-BD1D-16804D583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56369B-0AFB-4696-B18F-77E649755F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72F951-DE80-4E92-879A-F70325C49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8854B4D-EB32-184B-BE82-1ED448ED7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854B4D-EB32-184B-BE82-1ED448ED7A7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2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49447-204F-4E4C-B4A0-747AE83B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35C40-4594-B842-A42D-1C780640883C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5AA16-E596-6341-930D-ECC077A8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5A70A-355D-C948-B67A-3D17BA92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62AD-5C09-E64A-8FBF-8F41A8ED49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4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D8557-3A2A-3B41-884D-87FDF0A7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D0AD1-1112-C54B-8904-113C241A0127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7F71A-B66C-E84C-AB6F-C3F6D571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107-1A3D-BC48-805C-6D0EC94E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28118-42D5-F943-9D32-2E3E9077B0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029A4-FC92-A841-B8F3-40A9E596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7C2D-9181-5644-AC55-774E130F5A47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C6AD3-3855-2242-B7E8-2765425F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DFC62-2E64-DC45-ABF6-093128B4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94D58-E265-C542-9303-5B8374493C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0BE47-E3FE-2742-848B-BDFE3152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00B45-FAC7-1E45-8650-11F7664BEEF3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F7F39-8974-164F-9C86-DC8288D1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F37A9-8E33-6240-8D04-AF0A07BD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C333B-5DE0-B047-ABD6-313E05767C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3811C-B762-1145-92FC-B3ACE7D6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4A6E6-797B-674A-984B-0090A292D5BC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42B69-1A14-4B46-930D-59FB21F5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83E31-C683-2940-A2A0-94653E20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4A916-CB15-F44D-AA9F-3C14A203CC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7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CD98A40-2431-A64D-BF20-1BAE6CFC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4E980-94B3-6448-BAE1-5B2542A9F2A5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143C86F-5C5F-1740-BAEB-A68867C2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3CA6F30-A77C-5843-8557-22FE207B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B768-37AC-2C46-B8C2-6BDF6F7A0E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2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BFDAE18-D3F4-D940-84EA-D7AF2D23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363F7-0F14-8341-82F5-3F3BDD848877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795BC47-8DE8-8345-8AFE-6809AAA3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AAFAE42-7BD0-2E46-B776-F06B3B32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B682D-82AB-3142-BB6C-4CCC2E353A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288ABF9-6671-424F-BA3B-120A61E9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FDF56-5404-794C-88D4-D629C83849C4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B12394F-CDA9-E84F-8DD4-C8ED7A71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83FBE1A-57FD-824F-8D0B-926A136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5B415-C3D5-8045-9F7A-D125840597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6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045F6BE-6331-F74F-ABD4-BAEA1583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E74C3-2071-A349-B290-91781AB40960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367EDD9-01CF-7E44-9794-D82976C6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7E5164B-8470-5D4F-B4CA-D753A407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6D415-9A8F-2C48-8811-7FF7C62D00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7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1043B66-09A8-0240-89DF-15182C36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34E6A-4679-3845-B928-685526CAC519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1984E6-7739-F245-A2C9-5E38AD86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8D489B1-31BF-6849-A79A-E82D2C1D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7AC48-E06B-5E43-A315-A4D78E9BB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281FEED-523D-BD45-AC10-5F0C5481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9852C-913D-4C4F-8C45-6C3DBAD774D7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0148C4F-2840-BB4A-8459-09F1C79B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776C648-A489-2F49-9BD4-2E2DC83A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9FD4B-BAEC-3A4F-B665-20D8FDB460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17AD2FB-5929-B14A-A6D1-571E66724F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DB141FE-91BE-1C4F-9830-5915184A45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8CC02-9590-4E02-A446-EE880720D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7A9C85-7C83-D64C-976B-CFB31D493F40}" type="datetime1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C9B16-7735-46A1-BDDB-7DC092AC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" altLang="zh-CN"/>
              <a:t>"Use Restriction: INFO6210 Spring 2019, Use of this material outside this class required approval by Instructor Chaiyaporn Mutsalklisana © 2019 and properly referencing the original authors/team -- (Material and Content include portions and/or whole report/presentation in the form of hard copy &amp; digital media)"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C2223-4E1D-4CC0-8CC4-1DC047CA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B4D0847-DAE6-2F42-A7BD-7B481CCA1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>
            <a:extLst>
              <a:ext uri="{FF2B5EF4-FFF2-40B4-BE49-F238E27FC236}">
                <a16:creationId xmlns:a16="http://schemas.microsoft.com/office/drawing/2014/main" id="{501B27E9-76E4-4342-AF7D-0F89BBA1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62DB96-7389-49A3-A25B-8A089EC1E7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CC181E-3A14-4E9B-B31D-ECFB2653FD48}"/>
              </a:ext>
            </a:extLst>
          </p:cNvPr>
          <p:cNvCxnSpPr/>
          <p:nvPr/>
        </p:nvCxnSpPr>
        <p:spPr>
          <a:xfrm>
            <a:off x="4452938" y="2246313"/>
            <a:ext cx="0" cy="239395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文本框 10">
            <a:extLst>
              <a:ext uri="{FF2B5EF4-FFF2-40B4-BE49-F238E27FC236}">
                <a16:creationId xmlns:a16="http://schemas.microsoft.com/office/drawing/2014/main" id="{1E85675C-4613-5B40-8E0D-72FD6A7C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732086"/>
            <a:ext cx="47942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Xuhang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670DBD-915D-42DD-A296-422D5C38F8FE}"/>
              </a:ext>
            </a:extLst>
          </p:cNvPr>
          <p:cNvSpPr/>
          <p:nvPr/>
        </p:nvSpPr>
        <p:spPr>
          <a:xfrm>
            <a:off x="4872951" y="2303188"/>
            <a:ext cx="4964219" cy="587375"/>
          </a:xfrm>
          <a:prstGeom prst="rect">
            <a:avLst/>
          </a:prstGeom>
          <a:solidFill>
            <a:srgbClr val="3F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0" name="文本框 13">
            <a:extLst>
              <a:ext uri="{FF2B5EF4-FFF2-40B4-BE49-F238E27FC236}">
                <a16:creationId xmlns:a16="http://schemas.microsoft.com/office/drawing/2014/main" id="{4C7788E0-9F56-7648-888B-EFB2F4709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393950"/>
            <a:ext cx="5083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 6350 --- Final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63972AB4-9569-C440-8705-C445CEA6EDEA}"/>
              </a:ext>
            </a:extLst>
          </p:cNvPr>
          <p:cNvSpPr/>
          <p:nvPr/>
        </p:nvSpPr>
        <p:spPr>
          <a:xfrm>
            <a:off x="4872038" y="2981325"/>
            <a:ext cx="3834262" cy="671859"/>
          </a:xfrm>
          <a:prstGeom prst="rect">
            <a:avLst/>
          </a:prstGeom>
          <a:solidFill>
            <a:srgbClr val="3F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en-US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6DAA8-B4F9-F848-B118-83D61E0B7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663" y="2305050"/>
            <a:ext cx="22479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DC741-DE26-F44D-BE3B-9947C672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1" y="-6350"/>
            <a:ext cx="12242801" cy="6864350"/>
          </a:xfrm>
          <a:prstGeom prst="rect">
            <a:avLst/>
          </a:prstGeom>
        </p:spPr>
      </p:pic>
      <p:sp>
        <p:nvSpPr>
          <p:cNvPr id="6146" name="文本框 3">
            <a:extLst>
              <a:ext uri="{FF2B5EF4-FFF2-40B4-BE49-F238E27FC236}">
                <a16:creationId xmlns:a16="http://schemas.microsoft.com/office/drawing/2014/main" id="{32421170-5799-4D4D-8183-03B56EF1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390650"/>
            <a:ext cx="2514600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A6A6A6"/>
                </a:solidFill>
                <a:latin typeface="Broadway BT" pitchFamily="82" charset="0"/>
                <a:ea typeface="微软雅黑" panose="020B0503020204020204" pitchFamily="34" charset="-122"/>
              </a:rPr>
              <a:t>1</a:t>
            </a:r>
            <a:endParaRPr lang="zh-CN" altLang="en-US" sz="23900" dirty="0">
              <a:solidFill>
                <a:srgbClr val="A6A6A6"/>
              </a:solidFill>
              <a:latin typeface="Broadway BT" pitchFamily="82" charset="0"/>
              <a:ea typeface="微软雅黑" panose="020B0503020204020204" pitchFamily="34" charset="-122"/>
            </a:endParaRPr>
          </a:p>
        </p:txBody>
      </p:sp>
      <p:sp>
        <p:nvSpPr>
          <p:cNvPr id="6147" name="矩形 4">
            <a:extLst>
              <a:ext uri="{FF2B5EF4-FFF2-40B4-BE49-F238E27FC236}">
                <a16:creationId xmlns:a16="http://schemas.microsoft.com/office/drawing/2014/main" id="{8704721A-CF18-7D40-B947-EB8689A55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2705894"/>
            <a:ext cx="74533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Statement</a:t>
            </a:r>
            <a:endParaRPr lang="zh-CN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718000-1366-EB47-91C9-79DBB3893AEF}"/>
              </a:ext>
            </a:extLst>
          </p:cNvPr>
          <p:cNvSpPr/>
          <p:nvPr/>
        </p:nvSpPr>
        <p:spPr>
          <a:xfrm>
            <a:off x="654544" y="471637"/>
            <a:ext cx="2921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Problem description</a:t>
            </a:r>
            <a:r>
              <a:rPr 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0A9284-EE72-334F-BE23-CD0EBB52CD81}"/>
              </a:ext>
            </a:extLst>
          </p:cNvPr>
          <p:cNvSpPr/>
          <p:nvPr/>
        </p:nvSpPr>
        <p:spPr>
          <a:xfrm>
            <a:off x="654544" y="1190270"/>
            <a:ext cx="6380438" cy="222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This final project (Movie World App) is to build an iOS application 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movie reviews and personal collections. By using </a:t>
            </a: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Core Data 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as the database with </a:t>
            </a: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Swift4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MapKit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TheMovieDB</a:t>
            </a: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API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6C82B-ECBA-6B42-8FF5-19858E4F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42" y="334244"/>
            <a:ext cx="3982064" cy="61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BEEB7D-158E-4447-87A1-F88D1E9FF56A}"/>
              </a:ext>
            </a:extLst>
          </p:cNvPr>
          <p:cNvSpPr/>
          <p:nvPr/>
        </p:nvSpPr>
        <p:spPr>
          <a:xfrm>
            <a:off x="602601" y="486386"/>
            <a:ext cx="2905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Problem Statement</a:t>
            </a:r>
            <a:r>
              <a:rPr lang="en-US" altLang="zh-CN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s</a:t>
            </a:r>
            <a:r>
              <a:rPr lang="en-US" sz="24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ED764-5EC9-A643-A97A-D3DD4021E053}"/>
              </a:ext>
            </a:extLst>
          </p:cNvPr>
          <p:cNvSpPr/>
          <p:nvPr/>
        </p:nvSpPr>
        <p:spPr>
          <a:xfrm>
            <a:off x="602601" y="948050"/>
            <a:ext cx="5493399" cy="444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ow days, more and more movies come out on the market which makes us hard to select the right movie to watch without wasting time in the theater for more than 2 hours.</a:t>
            </a: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Also, people like to discuss all the movies they watched and liked, but sometimes they need something to remind them of the movies they liked or watched before.</a:t>
            </a: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86D31-3F09-9948-9898-11EE25B73D04}"/>
              </a:ext>
            </a:extLst>
          </p:cNvPr>
          <p:cNvSpPr/>
          <p:nvPr/>
        </p:nvSpPr>
        <p:spPr>
          <a:xfrm>
            <a:off x="6096000" y="948049"/>
            <a:ext cx="5938684" cy="222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Therefore, I build an iOS application which allows every user to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check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review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movies.</a:t>
            </a: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Also, customers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will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able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create their own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movie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collections.</a:t>
            </a: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691BD-BCC4-D94B-8081-6E7397D6C0F9}"/>
              </a:ext>
            </a:extLst>
          </p:cNvPr>
          <p:cNvSpPr/>
          <p:nvPr/>
        </p:nvSpPr>
        <p:spPr>
          <a:xfrm>
            <a:off x="6096000" y="53255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Solution</a:t>
            </a:r>
            <a:r>
              <a:rPr lang="en-US" altLang="zh-CN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4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F8007B-5291-F54D-82EE-FDA3F731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1" y="-6350"/>
            <a:ext cx="12242801" cy="6864350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2AA24D14-A517-344D-B711-0A4ABB8D1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652587"/>
            <a:ext cx="2324100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A6A6A6"/>
                </a:solidFill>
                <a:latin typeface="Broadway BT" pitchFamily="82" charset="0"/>
                <a:ea typeface="微软雅黑" panose="020B0503020204020204" pitchFamily="34" charset="-122"/>
              </a:rPr>
              <a:t>2</a:t>
            </a:r>
            <a:endParaRPr lang="zh-CN" altLang="en-US" sz="23900" dirty="0">
              <a:solidFill>
                <a:srgbClr val="A6A6A6"/>
              </a:solidFill>
              <a:latin typeface="Broadway BT" pitchFamily="82" charset="0"/>
              <a:ea typeface="微软雅黑" panose="020B0503020204020204" pitchFamily="34" charset="-122"/>
            </a:endParaRPr>
          </a:p>
        </p:txBody>
      </p:sp>
      <p:sp>
        <p:nvSpPr>
          <p:cNvPr id="11267" name="文本框 4">
            <a:extLst>
              <a:ext uri="{FF2B5EF4-FFF2-40B4-BE49-F238E27FC236}">
                <a16:creationId xmlns:a16="http://schemas.microsoft.com/office/drawing/2014/main" id="{8654753E-9D9B-6340-91BD-F4B83E37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17993"/>
            <a:ext cx="533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</a:t>
            </a:r>
            <a:r>
              <a:rPr lang="zh-CN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2842982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2C26A-ABD4-8A47-8F3D-536C157AB845}"/>
              </a:ext>
            </a:extLst>
          </p:cNvPr>
          <p:cNvSpPr txBox="1"/>
          <p:nvPr/>
        </p:nvSpPr>
        <p:spPr>
          <a:xfrm>
            <a:off x="648929" y="457201"/>
            <a:ext cx="106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Swift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5638F-2801-D648-A419-49E627E51CDE}"/>
              </a:ext>
            </a:extLst>
          </p:cNvPr>
          <p:cNvSpPr txBox="1"/>
          <p:nvPr/>
        </p:nvSpPr>
        <p:spPr>
          <a:xfrm>
            <a:off x="648929" y="1253613"/>
            <a:ext cx="3192156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Collection</a:t>
            </a:r>
            <a:r>
              <a:rPr lang="zh-CN" altLang="en-US" sz="2000" dirty="0"/>
              <a:t> </a:t>
            </a:r>
            <a:r>
              <a:rPr lang="en-US" altLang="zh-CN" sz="2000" dirty="0"/>
              <a:t>View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Table</a:t>
            </a:r>
            <a:r>
              <a:rPr lang="zh-CN" altLang="en-US" sz="2000" dirty="0"/>
              <a:t> </a:t>
            </a:r>
            <a:r>
              <a:rPr lang="en-US" altLang="zh-CN" sz="2000" dirty="0"/>
              <a:t>View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Search</a:t>
            </a:r>
            <a:r>
              <a:rPr lang="zh-CN" altLang="en-US" sz="2000" dirty="0"/>
              <a:t> </a:t>
            </a:r>
            <a:r>
              <a:rPr lang="en-US" altLang="zh-CN" sz="2000" dirty="0"/>
              <a:t>View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MK</a:t>
            </a:r>
            <a:r>
              <a:rPr lang="zh-CN" altLang="en-US" sz="2000" dirty="0"/>
              <a:t> </a:t>
            </a:r>
            <a:r>
              <a:rPr lang="en-US" altLang="zh-CN" sz="2000" dirty="0"/>
              <a:t>Map</a:t>
            </a:r>
            <a:r>
              <a:rPr lang="zh-CN" altLang="en-US" sz="2000" dirty="0"/>
              <a:t> </a:t>
            </a:r>
            <a:r>
              <a:rPr lang="en-US" altLang="zh-CN" sz="2000" dirty="0"/>
              <a:t>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F1D4B-EDC0-9844-A415-EB7455E5A3D9}"/>
              </a:ext>
            </a:extLst>
          </p:cNvPr>
          <p:cNvSpPr txBox="1"/>
          <p:nvPr/>
        </p:nvSpPr>
        <p:spPr>
          <a:xfrm>
            <a:off x="648929" y="356317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921E9-BB04-EA41-BA5F-837C9580AB8C}"/>
              </a:ext>
            </a:extLst>
          </p:cNvPr>
          <p:cNvSpPr txBox="1"/>
          <p:nvPr/>
        </p:nvSpPr>
        <p:spPr>
          <a:xfrm>
            <a:off x="648929" y="4350774"/>
            <a:ext cx="1501437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Core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MapKit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37F8D-DAB7-FC4F-ABE0-2B95E417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32503"/>
            <a:ext cx="4290353" cy="2181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6F00AC-BD6E-6C46-8737-880146480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1576"/>
            <a:ext cx="4349340" cy="26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1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048AFE-E06E-1C4F-863B-D58A510B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1" y="-6350"/>
            <a:ext cx="12242801" cy="6864350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2AA24D14-A517-344D-B711-0A4ABB8D1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652587"/>
            <a:ext cx="2324100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A6A6A6"/>
                </a:solidFill>
                <a:latin typeface="Broadway BT" pitchFamily="82" charset="0"/>
                <a:ea typeface="微软雅黑" panose="020B0503020204020204" pitchFamily="34" charset="-122"/>
              </a:rPr>
              <a:t>3</a:t>
            </a:r>
            <a:endParaRPr lang="zh-CN" altLang="en-US" sz="23900" dirty="0">
              <a:solidFill>
                <a:srgbClr val="A6A6A6"/>
              </a:solidFill>
              <a:latin typeface="Broadway BT" pitchFamily="82" charset="0"/>
              <a:ea typeface="微软雅黑" panose="020B0503020204020204" pitchFamily="34" charset="-122"/>
            </a:endParaRPr>
          </a:p>
        </p:txBody>
      </p:sp>
      <p:sp>
        <p:nvSpPr>
          <p:cNvPr id="11267" name="文本框 4">
            <a:extLst>
              <a:ext uri="{FF2B5EF4-FFF2-40B4-BE49-F238E27FC236}">
                <a16:creationId xmlns:a16="http://schemas.microsoft.com/office/drawing/2014/main" id="{8654753E-9D9B-6340-91BD-F4B83E37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17993"/>
            <a:ext cx="68611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cases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BEEB7D-158E-4447-87A1-F88D1E9FF56A}"/>
              </a:ext>
            </a:extLst>
          </p:cNvPr>
          <p:cNvSpPr/>
          <p:nvPr/>
        </p:nvSpPr>
        <p:spPr>
          <a:xfrm>
            <a:off x="219800" y="255553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Use</a:t>
            </a:r>
            <a:r>
              <a:rPr lang="zh-CN" altLang="en-US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Cases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8DB76-78B7-5F42-9E70-3A95F121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0" y="5104178"/>
            <a:ext cx="382801" cy="791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5C840-DB24-4849-9EB5-F243A3304867}"/>
              </a:ext>
            </a:extLst>
          </p:cNvPr>
          <p:cNvSpPr txBox="1"/>
          <p:nvPr/>
        </p:nvSpPr>
        <p:spPr>
          <a:xfrm>
            <a:off x="608946" y="5949543"/>
            <a:ext cx="10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A0D417-6171-F64C-9248-01454B525DD6}"/>
              </a:ext>
            </a:extLst>
          </p:cNvPr>
          <p:cNvSpPr/>
          <p:nvPr/>
        </p:nvSpPr>
        <p:spPr>
          <a:xfrm>
            <a:off x="3666493" y="717218"/>
            <a:ext cx="7453791" cy="5668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175B7-9C87-8642-9382-07B4B760D711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1349761" y="5500029"/>
            <a:ext cx="3403690" cy="9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EDBEE1B-01F7-064E-9C15-0F67B30B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17" y="1742743"/>
            <a:ext cx="382801" cy="791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258BE-E31B-714A-B6CD-03E595A72CD3}"/>
              </a:ext>
            </a:extLst>
          </p:cNvPr>
          <p:cNvSpPr txBox="1"/>
          <p:nvPr/>
        </p:nvSpPr>
        <p:spPr>
          <a:xfrm>
            <a:off x="458721" y="2631563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70EDE6BD-0E99-564B-B1B8-CB86C81111A5}"/>
              </a:ext>
            </a:extLst>
          </p:cNvPr>
          <p:cNvSpPr/>
          <p:nvPr/>
        </p:nvSpPr>
        <p:spPr>
          <a:xfrm>
            <a:off x="4753451" y="5282781"/>
            <a:ext cx="1592826" cy="6341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endParaRPr lang="en-US" dirty="0"/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60EF06BE-44C3-B845-8965-A5A7770C0F79}"/>
              </a:ext>
            </a:extLst>
          </p:cNvPr>
          <p:cNvSpPr/>
          <p:nvPr/>
        </p:nvSpPr>
        <p:spPr>
          <a:xfrm>
            <a:off x="4753451" y="1429391"/>
            <a:ext cx="1592826" cy="6341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14" name="Terminator 13">
            <a:extLst>
              <a:ext uri="{FF2B5EF4-FFF2-40B4-BE49-F238E27FC236}">
                <a16:creationId xmlns:a16="http://schemas.microsoft.com/office/drawing/2014/main" id="{9C686E9F-F795-F243-BCEF-57F92D8EF4B2}"/>
              </a:ext>
            </a:extLst>
          </p:cNvPr>
          <p:cNvSpPr/>
          <p:nvPr/>
        </p:nvSpPr>
        <p:spPr>
          <a:xfrm>
            <a:off x="4835942" y="4261242"/>
            <a:ext cx="1592826" cy="6341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4B6B4C5A-4850-2848-9215-DA9F857532E7}"/>
              </a:ext>
            </a:extLst>
          </p:cNvPr>
          <p:cNvSpPr/>
          <p:nvPr/>
        </p:nvSpPr>
        <p:spPr>
          <a:xfrm>
            <a:off x="4828800" y="3450260"/>
            <a:ext cx="1592826" cy="6341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8A2E34-715D-9844-B323-F41C669BAB29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1349761" y="4578333"/>
            <a:ext cx="3486181" cy="92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CAA1D8-7271-4146-B476-6A83A5BEC90B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1349761" y="3767351"/>
            <a:ext cx="3479039" cy="1732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28ACD-7666-974B-9A00-77F1593D5A9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342618" y="1746482"/>
            <a:ext cx="3410833" cy="392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ACFBEE-0E51-5448-99B2-BE1E65B162C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1342618" y="2138594"/>
            <a:ext cx="3486182" cy="162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A8791B-A357-EC4D-ABEA-650DD2F6443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342618" y="2138594"/>
            <a:ext cx="3493324" cy="2439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rminator 34">
            <a:extLst>
              <a:ext uri="{FF2B5EF4-FFF2-40B4-BE49-F238E27FC236}">
                <a16:creationId xmlns:a16="http://schemas.microsoft.com/office/drawing/2014/main" id="{923C5345-BC92-DA41-8A24-405E2FDB4010}"/>
              </a:ext>
            </a:extLst>
          </p:cNvPr>
          <p:cNvSpPr/>
          <p:nvPr/>
        </p:nvSpPr>
        <p:spPr>
          <a:xfrm>
            <a:off x="4821658" y="2632485"/>
            <a:ext cx="1592826" cy="6341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008571-85B7-F541-A5B4-01599EFB4838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1342618" y="2138594"/>
            <a:ext cx="3479040" cy="81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CD8AC7-AFE2-3A45-B0F3-37D7E6A65485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 flipV="1">
            <a:off x="1349761" y="2949576"/>
            <a:ext cx="3471897" cy="2550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rminator 50">
            <a:extLst>
              <a:ext uri="{FF2B5EF4-FFF2-40B4-BE49-F238E27FC236}">
                <a16:creationId xmlns:a16="http://schemas.microsoft.com/office/drawing/2014/main" id="{71C845A4-2C2F-1B4D-B90F-ABA42885887D}"/>
              </a:ext>
            </a:extLst>
          </p:cNvPr>
          <p:cNvSpPr/>
          <p:nvPr/>
        </p:nvSpPr>
        <p:spPr>
          <a:xfrm>
            <a:off x="8670152" y="1821503"/>
            <a:ext cx="1592826" cy="6341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endParaRPr lang="en-US" dirty="0"/>
          </a:p>
        </p:txBody>
      </p:sp>
      <p:sp>
        <p:nvSpPr>
          <p:cNvPr id="52" name="Terminator 51">
            <a:extLst>
              <a:ext uri="{FF2B5EF4-FFF2-40B4-BE49-F238E27FC236}">
                <a16:creationId xmlns:a16="http://schemas.microsoft.com/office/drawing/2014/main" id="{D038B8B6-EAA2-8646-A83A-51264D21A4EA}"/>
              </a:ext>
            </a:extLst>
          </p:cNvPr>
          <p:cNvSpPr/>
          <p:nvPr/>
        </p:nvSpPr>
        <p:spPr>
          <a:xfrm>
            <a:off x="8677294" y="2794819"/>
            <a:ext cx="1592826" cy="6341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Collections</a:t>
            </a:r>
            <a:endParaRPr lang="en-US" dirty="0"/>
          </a:p>
        </p:txBody>
      </p:sp>
      <p:sp>
        <p:nvSpPr>
          <p:cNvPr id="53" name="Terminator 52">
            <a:extLst>
              <a:ext uri="{FF2B5EF4-FFF2-40B4-BE49-F238E27FC236}">
                <a16:creationId xmlns:a16="http://schemas.microsoft.com/office/drawing/2014/main" id="{0A052A56-4D4D-1A4A-9418-A519DCB80B18}"/>
              </a:ext>
            </a:extLst>
          </p:cNvPr>
          <p:cNvSpPr/>
          <p:nvPr/>
        </p:nvSpPr>
        <p:spPr>
          <a:xfrm>
            <a:off x="8684436" y="3767350"/>
            <a:ext cx="1592826" cy="6341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8B146C-78D0-A44D-BD73-694338416567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>
            <a:off x="6346277" y="1746482"/>
            <a:ext cx="2323875" cy="392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0BE8A61-558A-6442-BA03-4A66FD4A662D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6346277" y="1746482"/>
            <a:ext cx="2331017" cy="1365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1EA1F3-4966-2641-8201-BDF74A72F72B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>
            <a:off x="6346277" y="1746482"/>
            <a:ext cx="2338159" cy="233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5FD7D1-00E8-3C4D-81E1-55363B8EE4E8}"/>
              </a:ext>
            </a:extLst>
          </p:cNvPr>
          <p:cNvCxnSpPr>
            <a:cxnSpLocks/>
            <a:stCxn id="51" idx="1"/>
            <a:endCxn id="11" idx="3"/>
          </p:cNvCxnSpPr>
          <p:nvPr/>
        </p:nvCxnSpPr>
        <p:spPr>
          <a:xfrm flipH="1">
            <a:off x="6346277" y="2138594"/>
            <a:ext cx="2323875" cy="34612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826425-118A-E74D-9045-F3AF5252E57E}"/>
              </a:ext>
            </a:extLst>
          </p:cNvPr>
          <p:cNvCxnSpPr>
            <a:cxnSpLocks/>
            <a:stCxn id="52" idx="1"/>
            <a:endCxn id="11" idx="3"/>
          </p:cNvCxnSpPr>
          <p:nvPr/>
        </p:nvCxnSpPr>
        <p:spPr>
          <a:xfrm flipH="1">
            <a:off x="6346277" y="3111910"/>
            <a:ext cx="2331017" cy="24879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A749E1-0F66-4743-9E62-F272F8DB858D}"/>
              </a:ext>
            </a:extLst>
          </p:cNvPr>
          <p:cNvCxnSpPr>
            <a:cxnSpLocks/>
            <a:stCxn id="53" idx="1"/>
            <a:endCxn id="11" idx="3"/>
          </p:cNvCxnSpPr>
          <p:nvPr/>
        </p:nvCxnSpPr>
        <p:spPr>
          <a:xfrm flipH="1">
            <a:off x="6346277" y="4084441"/>
            <a:ext cx="2338159" cy="15154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3">
            <a:extLst>
              <a:ext uri="{FF2B5EF4-FFF2-40B4-BE49-F238E27FC236}">
                <a16:creationId xmlns:a16="http://schemas.microsoft.com/office/drawing/2014/main" id="{5C209EB0-65B5-1B48-8558-D1F12D0D0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24E266-9CA4-4694-8906-D9F21A582E8D}"/>
              </a:ext>
            </a:extLst>
          </p:cNvPr>
          <p:cNvSpPr/>
          <p:nvPr/>
        </p:nvSpPr>
        <p:spPr>
          <a:xfrm>
            <a:off x="0" y="-4763"/>
            <a:ext cx="12192000" cy="6858001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24" name="文本框 6">
            <a:extLst>
              <a:ext uri="{FF2B5EF4-FFF2-40B4-BE49-F238E27FC236}">
                <a16:creationId xmlns:a16="http://schemas.microsoft.com/office/drawing/2014/main" id="{34B46B89-D740-4343-B620-65168CB1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2700338"/>
            <a:ext cx="62674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8800">
                <a:solidFill>
                  <a:srgbClr val="3FCD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8800">
              <a:solidFill>
                <a:srgbClr val="3FCD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3426</TotalTime>
  <Words>200</Words>
  <Application>Microsoft Macintosh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Broadway BT</vt:lpstr>
      <vt:lpstr>微软雅黑</vt:lpstr>
      <vt:lpstr>Arial</vt:lpstr>
      <vt:lpstr>Calibri</vt:lpstr>
      <vt:lpstr>Calibri Light</vt:lpstr>
      <vt:lpstr>Symbol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SunJun</dc:creator>
  <cp:lastModifiedBy>Liu, Xuhang</cp:lastModifiedBy>
  <cp:revision>448</cp:revision>
  <dcterms:created xsi:type="dcterms:W3CDTF">2014-10-18T15:15:53Z</dcterms:created>
  <dcterms:modified xsi:type="dcterms:W3CDTF">2019-04-23T09:07:52Z</dcterms:modified>
</cp:coreProperties>
</file>