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6" r:id="rId3"/>
    <p:sldId id="299" r:id="rId4"/>
    <p:sldId id="257" r:id="rId5"/>
    <p:sldId id="258" r:id="rId6"/>
    <p:sldId id="280" r:id="rId7"/>
    <p:sldId id="281" r:id="rId8"/>
    <p:sldId id="282" r:id="rId9"/>
    <p:sldId id="267" r:id="rId10"/>
    <p:sldId id="268" r:id="rId11"/>
    <p:sldId id="263" r:id="rId12"/>
    <p:sldId id="283" r:id="rId13"/>
    <p:sldId id="291" r:id="rId14"/>
    <p:sldId id="290" r:id="rId15"/>
    <p:sldId id="284" r:id="rId16"/>
    <p:sldId id="285" r:id="rId17"/>
    <p:sldId id="286" r:id="rId18"/>
    <p:sldId id="288" r:id="rId19"/>
    <p:sldId id="292" r:id="rId20"/>
    <p:sldId id="293" r:id="rId21"/>
    <p:sldId id="294" r:id="rId22"/>
    <p:sldId id="295" r:id="rId23"/>
    <p:sldId id="296" r:id="rId24"/>
    <p:sldId id="29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AF9-9A0B-434A-A8C2-733914EC9F5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RISCV处理器在PYNQ上的部署和接口实验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/>
              <a:t>第六章．</a:t>
            </a:r>
            <a:r>
              <a:rPr lang="en-US" altLang="zh-CN" dirty="0"/>
              <a:t>fpga</a:t>
            </a:r>
            <a:r>
              <a:rPr lang="zh-CN" altLang="en-US" dirty="0"/>
              <a:t>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fpga实验1：在Rocket Chip上添加uart接口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6510"/>
            <a:ext cx="11099800" cy="54000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1. 修改Rocket Chip，以增加其对MMIO（Memory-mapped I/O）的支持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2. 修改工程顶层verilog文件，增加MMIO接口和uart接口的连接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3. 修改xdc约束文件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，将uart接口与fpga开发板上的IO管脚建立链接，并定义IO管脚的电平标准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生成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vivado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工程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5. 修改block design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，添加uart相关的接口和IP核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保存文件</a:t>
            </a:r>
          </a:p>
          <a:p>
            <a:pPr marL="0" indent="457200">
              <a:lnSpc>
                <a:spcPct val="150000"/>
              </a:lnSpc>
              <a:buNone/>
            </a:pPr>
            <a:endParaRPr lang="zh-CN" altLang="en-US" sz="24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fpga实验1：在Rocket Chip上添加uart接口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7. </a:t>
            </a:r>
            <a:r>
              <a:rPr lang="zh-CN" altLang="en-US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生成</a:t>
            </a:r>
            <a:r>
              <a:rPr lang="en-US" alt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bitstream</a:t>
            </a:r>
            <a:r>
              <a:rPr lang="zh-CN" altLang="en-US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文件</a:t>
            </a:r>
            <a:endParaRPr lang="zh-CN" altLang="en-US" sz="24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8. </a:t>
            </a:r>
            <a:r>
              <a:rPr lang="zh-CN" altLang="en-US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打包</a:t>
            </a:r>
            <a:r>
              <a:rPr lang="en-US" alt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bitstream</a:t>
            </a:r>
            <a:r>
              <a:rPr lang="zh-CN" altLang="en-US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文件为</a:t>
            </a:r>
            <a:r>
              <a:rPr lang="en-US" alt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bin</a:t>
            </a:r>
            <a:r>
              <a:rPr lang="zh-CN" altLang="en-US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文件</a:t>
            </a:r>
            <a:endParaRPr lang="en-US" sz="24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9.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完成硬件组装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10.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操作系统的替换修改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11.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烧写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到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pynq-z1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开发板中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fpga实验1：在Rocket Chip上添加uart接口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实验结果：</a:t>
            </a:r>
            <a:endParaRPr sz="2400" dirty="0">
              <a:solidFill>
                <a:srgbClr val="40485B"/>
              </a:solidFill>
              <a:effectLst/>
              <a:latin typeface="Times New Roman" panose="02020603050405020304" pitchFamily="18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在完成本实验后，一个基础的蓝牙小车所需要的硬件环境就搭建完成了。接下来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可以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完成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第七章的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lab4_1_POLL实验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在完成lab4_1_POLL并将riscv_pke与小车控制程序发送到pynq-z1上执行后，小车便可以通过蓝牙app进行控制。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6.1 系统能力培养部分实验环境安装  </a:t>
            </a:r>
            <a:endParaRPr sz="28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6.1.1 Vivado开发环境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 6.1.2 fpga-pynq工程源码获取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6.1.3 工程编译环境配置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6.1.4 蓝牙小车硬件组装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6.2 fpga实验1：在Rocket Chip上添加uart接口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sym typeface="+mn-ea"/>
              </a:rPr>
              <a:t>6.3 fpga实验2：以中断方式实现uart通信</a:t>
            </a:r>
            <a:endParaRPr sz="2800" b="0" i="0" u="none" strike="noStrike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6.4 fpga实验3：配置连接到PS端的USB设备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fpga实验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2</a:t>
            </a:r>
            <a:r>
              <a:rPr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：以中断方式实现uart通信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实验目的：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在上一个fpga实验中，已经为Rocket Chip添加了uart通信功能，但是目前</a:t>
            </a: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中</a:t>
            </a: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需要</a:t>
            </a: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以轮询的方式实现uart通信（这一点在完成lab4_1时</a:t>
            </a: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会</a:t>
            </a: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有所体会，程序需要不断读取蓝牙模块的状态寄存器，来判断IO设备是否准备好发送或接收数据）。本实验将会为uart添加中断机制，以中断方式实现uart通信。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</a:t>
            </a:r>
            <a:r>
              <a:rPr lang="en-US" b="1" dirty="0">
                <a:effectLst/>
                <a:latin typeface="Times New Roman" panose="02020603050405020304" pitchFamily="18" charset="0"/>
                <a:sym typeface="+mn-ea"/>
              </a:rPr>
              <a:t>2</a:t>
            </a:r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：以中断方式实现uart通信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6510"/>
            <a:ext cx="11099800" cy="54000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要想在Rocket Chip上实现对uart外设的中断通信支持，一方面，需要通过修改Rocket Chip的结构来为Rocket Chip添加中断引脚，另一方面，需要修改block design，将uart产生的中断信号线连接到Rocket Chip的中断引脚。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</a:t>
            </a:r>
            <a:r>
              <a:rPr lang="en-US" b="1" dirty="0">
                <a:effectLst/>
                <a:latin typeface="Times New Roman" panose="02020603050405020304" pitchFamily="18" charset="0"/>
                <a:sym typeface="+mn-ea"/>
              </a:rPr>
              <a:t>2</a:t>
            </a:r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：以中断方式实现uart通信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9192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1. 修改Rocket Chip结构，暴露外部中断接口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2. 修改$REPO/common/rocketchip_wrapper.v文件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，将block design引出的uart中断引脚连接到rocket chip对应端口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3. 重新生成vivado工程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4. 修改block design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，将两个axi uartlite IP核的中断信号引出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保存文件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生成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</a:t>
            </a:r>
            <a:r>
              <a:rPr lang="en-US" b="1" dirty="0">
                <a:effectLst/>
                <a:latin typeface="Times New Roman" panose="02020603050405020304" pitchFamily="18" charset="0"/>
                <a:sym typeface="+mn-ea"/>
              </a:rPr>
              <a:t>2</a:t>
            </a:r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：以中断方式实现uart通信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9192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7.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打包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文件为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bin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8.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硬件连接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9.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操作系统的替换修改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10.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烧写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</a:t>
            </a:r>
            <a:r>
              <a:rPr lang="en-US" b="1" dirty="0">
                <a:effectLst/>
                <a:latin typeface="Times New Roman" panose="02020603050405020304" pitchFamily="18" charset="0"/>
                <a:sym typeface="+mn-ea"/>
              </a:rPr>
              <a:t>2</a:t>
            </a:r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：以中断方式实现uart通信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实验结果：</a:t>
            </a:r>
            <a:endParaRPr sz="2400" dirty="0">
              <a:solidFill>
                <a:srgbClr val="40485B"/>
              </a:solidFill>
              <a:effectLst/>
              <a:latin typeface="Times New Roman" panose="02020603050405020304" pitchFamily="18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在完成本实验后，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当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蓝牙模块在收到蓝牙串口app发送的指令时，会产生一个外部中断，该中断能够在后续的PKE实验中被操作系统所捕获，并做出相应的反应（如唤醒一个处于阻塞状态的进程）。在完成本次fpga实验后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，可以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前往第七章完成PKE实验lab4_2_PLIC，该实验会通过中断的方式来通过外设向蓝牙小车发送控制指令。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6.1 系统能力培养部分实验环境安装  </a:t>
            </a:r>
            <a:endParaRPr sz="28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6.1.1 Vivado开发环境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 6.1.2 fpga-pynq工程源码获取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6.1.3 工程编译环境配置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6.1.4 蓝牙小车硬件组装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6.2 fpga实验1：在Rocket Chip上添加uart接口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6.3 fpga实验2：以中断方式实现uart通信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sym typeface="+mn-ea"/>
              </a:rPr>
              <a:t>6.4 fpga实验3：配置连接到PS端的USB设备</a:t>
            </a:r>
            <a:endParaRPr lang="zh-CN" alt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2E1F9-DC77-881C-55E5-E280E3F2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653" y="1469371"/>
            <a:ext cx="8440271" cy="35890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800" dirty="0" err="1"/>
              <a:t>fpga</a:t>
            </a:r>
            <a:r>
              <a:rPr lang="zh-CN" altLang="en-US" sz="4800" dirty="0"/>
              <a:t>实验</a:t>
            </a:r>
            <a:r>
              <a:rPr lang="en-US" altLang="zh-CN" sz="4800" dirty="0"/>
              <a:t>1 </a:t>
            </a:r>
            <a:r>
              <a:rPr lang="en-US" altLang="zh-CN" sz="4800" dirty="0">
                <a:sym typeface="Wingdings" panose="05000000000000000000" pitchFamily="2" charset="2"/>
              </a:rPr>
              <a:t> lab4_1</a:t>
            </a:r>
          </a:p>
          <a:p>
            <a:pPr marL="0" indent="0" algn="ctr">
              <a:buNone/>
            </a:pPr>
            <a:endParaRPr lang="en-US" altLang="zh-CN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CN" sz="4800" dirty="0" err="1">
                <a:sym typeface="Wingdings" panose="05000000000000000000" pitchFamily="2" charset="2"/>
              </a:rPr>
              <a:t>fpga</a:t>
            </a:r>
            <a:r>
              <a:rPr lang="zh-CN" altLang="en-US" sz="4800" dirty="0">
                <a:sym typeface="Wingdings" panose="05000000000000000000" pitchFamily="2" charset="2"/>
              </a:rPr>
              <a:t>实验</a:t>
            </a:r>
            <a:r>
              <a:rPr lang="en-US" altLang="zh-CN" sz="4800" dirty="0">
                <a:sym typeface="Wingdings" panose="05000000000000000000" pitchFamily="2" charset="2"/>
              </a:rPr>
              <a:t>2  lab4_2</a:t>
            </a:r>
          </a:p>
          <a:p>
            <a:pPr marL="0" indent="0" algn="ctr">
              <a:buNone/>
            </a:pPr>
            <a:endParaRPr lang="en-US" altLang="zh-CN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CN" sz="4800" dirty="0" err="1">
                <a:sym typeface="Wingdings" panose="05000000000000000000" pitchFamily="2" charset="2"/>
              </a:rPr>
              <a:t>fpga</a:t>
            </a:r>
            <a:r>
              <a:rPr lang="zh-CN" altLang="en-US" sz="4800" dirty="0">
                <a:sym typeface="Wingdings" panose="05000000000000000000" pitchFamily="2" charset="2"/>
              </a:rPr>
              <a:t>实验</a:t>
            </a:r>
            <a:r>
              <a:rPr lang="en-US" altLang="zh-CN" sz="4800" dirty="0">
                <a:sym typeface="Wingdings" panose="05000000000000000000" pitchFamily="2" charset="2"/>
              </a:rPr>
              <a:t>3 </a:t>
            </a:r>
            <a:r>
              <a:rPr lang="en-US" altLang="zh-CN" sz="4800">
                <a:sym typeface="Wingdings" panose="05000000000000000000" pitchFamily="2" charset="2"/>
              </a:rPr>
              <a:t> lab4_3</a:t>
            </a:r>
            <a:endParaRPr lang="en-US" altLang="zh-CN" sz="4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sz="48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5495EBD5-5035-7FBA-511E-B6F260A53032}"/>
              </a:ext>
            </a:extLst>
          </p:cNvPr>
          <p:cNvSpPr/>
          <p:nvPr/>
        </p:nvSpPr>
        <p:spPr>
          <a:xfrm>
            <a:off x="4446494" y="2160494"/>
            <a:ext cx="358589" cy="618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9BC68088-44AD-C424-FD9C-4210316CF55E}"/>
              </a:ext>
            </a:extLst>
          </p:cNvPr>
          <p:cNvSpPr/>
          <p:nvPr/>
        </p:nvSpPr>
        <p:spPr>
          <a:xfrm>
            <a:off x="4446493" y="3598022"/>
            <a:ext cx="358589" cy="618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1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fpga实验3：配置连接到PS端的USB设备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实验目的：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本实验的目的是对连接到PS端的USB设备进行一些配置，便于USB摄像头的连接。在对应的第七章lab4_3_hostdevice中，我们要为蓝牙小车连接一个USB摄像头，让小车根据摄像头拍摄的画面识别前方出现的障碍物，并做出自动避障动作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fpga实验3：配置连接到PS端的USB设备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1840865"/>
            <a:ext cx="10261600" cy="41427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zynq的PS端外设都被封装成了一个ZYNQ7 Processing System IP核，因此，修改PS端的USB外设连接需要通过配置该IP核进行。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fpga实验3：配置连接到PS端的USB设备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9192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修改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block design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，配置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MIO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电平标准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生成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打包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文件为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bin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硬件连接，这里需要额外为蓝牙小车连接一个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yuyv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格式的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usb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摄像头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操作系统的替换修改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烧写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bitstream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/>
                <a:latin typeface="Times New Roman" panose="02020603050405020304" pitchFamily="18" charset="0"/>
                <a:sym typeface="+mn-ea"/>
              </a:rPr>
              <a:t>fpga实验3：配置连接到PS端的USB设备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1099800" cy="4920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实验结果：</a:t>
            </a:r>
            <a:endParaRPr sz="2400" dirty="0">
              <a:solidFill>
                <a:srgbClr val="40485B"/>
              </a:solidFill>
              <a:effectLst/>
              <a:latin typeface="Times New Roman" panose="02020603050405020304" pitchFamily="18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在完成本次实验后，USB摄像头便可以正确的连接到开发板的PS端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。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接下来应该前往第七章继续完成lab4_3_hostdevice</a:t>
            </a:r>
            <a:r>
              <a:rPr lang="zh-CN"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，在</a:t>
            </a:r>
            <a:r>
              <a:rPr sz="24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完成lab4_3_hostdevice中PKE相关代码的修改后，连接到PS端的USB外设便可以被运行在PL端的PKE调用，从而在此基础上进一步为蓝牙小车增添自动避障的功能。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6.1 系统能力培养部分实验环境安装 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6.1.1 Vivado开发环境</a:t>
            </a:r>
            <a:r>
              <a:rPr lang="zh-C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安装</a:t>
            </a:r>
            <a:endParaRPr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6.1.2 fpga-pynq工程源码获取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6.1.3 工程编译环境配置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6.1.4 蓝牙小车硬件组装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6.2 fpga实验1：在Rocket Chip上添加uart接口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6.3 fpga实验2：以中断方式实现uart通信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6.4 fpga实验3：配置连接到PS端的USB设备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Vivado开发环境</a:t>
            </a:r>
            <a:r>
              <a:rPr 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691005"/>
            <a:ext cx="11510645" cy="4651375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可选的安装方案：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1. </a:t>
            </a: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WSL</a:t>
            </a:r>
            <a:r>
              <a:rPr lang="zh-CN" altLang="en-US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下进行项目编译</a:t>
            </a:r>
            <a:r>
              <a:rPr lang="en-US" altLang="zh-CN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Windows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平台安装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Vivado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对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fpga		    	    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设计进行修改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优点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：大部分操作可以在图形界面下完成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缺点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：需要对项目进行少量修改，并需要在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Windows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WSL			  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之间来回切换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2. Linux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（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ubuntu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桌面环境）平台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优点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：无需对项目做额外修改，若有一定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Linux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使用基础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	  		  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则使用起来更加方便</a:t>
            </a:r>
            <a:endParaRPr lang="en-US" altLang="zh-CN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缺点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</a:t>
            </a:r>
            <a:r>
              <a:rPr 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需要额外安装</a:t>
            </a: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Linux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系统或虚拟机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fpga-pynq工程源码获取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691005"/>
            <a:ext cx="11510645" cy="3901440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网盘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链接：https://pan.baidu.com/s/1mTCcKG0EiFdxq4C5HTey3w 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提取码：1234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下载后解压即可。</a:t>
            </a:r>
          </a:p>
          <a:p>
            <a:pPr marL="0" indent="457200">
              <a:buNone/>
            </a:pPr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github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（文件很大，不要轻易尝试）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</a:t>
            </a:r>
          </a:p>
          <a:p>
            <a:pPr marL="0" indent="457200">
              <a:buNone/>
            </a:pPr>
            <a:r>
              <a:rPr lang="en-US" altLang="zh-CN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	$ git clone https://github.com/huozf123/fpga-pynq.git</a:t>
            </a:r>
          </a:p>
          <a:p>
            <a:pPr marL="457200" lvl="1" indent="457200">
              <a:buNone/>
            </a:pPr>
            <a:r>
              <a:rPr lang="en-US" altLang="zh-CN" sz="28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$ cd fpga-pynq</a:t>
            </a:r>
          </a:p>
          <a:p>
            <a:pPr marL="457200" lvl="1" indent="457200">
              <a:buNone/>
            </a:pPr>
            <a:r>
              <a:rPr lang="en-US" altLang="zh-CN" sz="28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$ git submodule update --init --recursive</a:t>
            </a:r>
          </a:p>
          <a:p>
            <a:pPr marL="457200" lvl="1" indent="457200">
              <a:buNone/>
            </a:pPr>
            <a:endParaRPr lang="en-US" altLang="zh-CN" sz="28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457200">
              <a:buNone/>
            </a:pPr>
            <a:endParaRPr lang="zh-CN" altLang="en-US" sz="28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474335"/>
            <a:ext cx="10605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en-US" altLang="zh-CN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Winows</a:t>
            </a: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用户在获取工程源码后，需要额外对</a:t>
            </a:r>
            <a:r>
              <a:rPr lang="en-US" altLang="zh-CN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fpga-pynq/makefrag</a:t>
            </a: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文件进行手动修改，将第</a:t>
            </a:r>
            <a:r>
              <a:rPr lang="en-US" altLang="zh-CN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108</a:t>
            </a:r>
            <a:r>
              <a:rPr lang="zh-CN" altLang="en-US" sz="2800" dirty="0">
                <a:solidFill>
                  <a:srgbClr val="40485B"/>
                </a:solidFill>
                <a:effectLst/>
                <a:latin typeface="Times New Roman" panose="02020603050405020304" pitchFamily="18" charset="0"/>
                <a:sym typeface="+mn-ea"/>
              </a:rPr>
              <a:t>行注释掉。</a:t>
            </a:r>
            <a:endParaRPr lang="zh-CN" altLang="en-US" sz="28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28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工程编译环境配置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691005"/>
            <a:ext cx="11510645" cy="3901440"/>
          </a:xfrm>
        </p:spPr>
        <p:txBody>
          <a:bodyPr>
            <a:normAutofit/>
          </a:bodyPr>
          <a:lstStyle/>
          <a:p>
            <a:pPr marL="457200" lvl="1" indent="457200">
              <a:buNone/>
            </a:pPr>
            <a:r>
              <a:rPr lang="en-US" altLang="zh-CN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CN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安装</a:t>
            </a:r>
            <a:r>
              <a:rPr lang="en-US" altLang="zh-CN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java 1.8</a:t>
            </a:r>
          </a:p>
          <a:p>
            <a:pPr marL="457200" lvl="1" indent="457200" algn="l">
              <a:buClrTx/>
              <a:buSzTx/>
              <a:buNone/>
            </a:pPr>
            <a:r>
              <a:rPr lang="en-US" altLang="zh-CN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2. 设置环境变量</a:t>
            </a:r>
            <a:r>
              <a:rPr lang="zh-CN" altLang="en-US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（仅</a:t>
            </a:r>
            <a:r>
              <a:rPr lang="en-US" altLang="zh-CN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Linux</a:t>
            </a:r>
            <a:r>
              <a:rPr lang="zh-CN" altLang="en-US" sz="400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）</a:t>
            </a:r>
            <a:endParaRPr lang="en-US" altLang="zh-CN" sz="40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457200">
              <a:buNone/>
            </a:pPr>
            <a:endParaRPr lang="en-US" altLang="zh-CN" sz="400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蓝牙小车硬件组装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组装视频：https://www.bilibili.com/video/BV1qd4y1P7Je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478405"/>
            <a:ext cx="3608070" cy="3608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2807970"/>
            <a:ext cx="506412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6.1 系统能力培养部分实验环境安装  </a:t>
            </a:r>
            <a:endParaRPr sz="28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6.1.1 Vivado开发环境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 6.1.2 fpga-pynq工程源码获取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6.1.3 工程编译环境配置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6.1.4 蓝牙小车硬件组装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sym typeface="+mn-ea"/>
              </a:rPr>
              <a:t>6.2 fpga实验1：在Rocket Chip上添加uart接口</a:t>
            </a:r>
            <a:endParaRPr sz="2800" b="0" i="0" u="none" strike="noStrike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6.3 fpga实验2：以中断方式实现uart通信</a:t>
            </a:r>
            <a:endParaRPr sz="28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sz="2800" dirty="0">
                <a:effectLst/>
                <a:latin typeface="Times New Roman" panose="02020603050405020304" pitchFamily="18" charset="0"/>
                <a:sym typeface="+mn-ea"/>
              </a:rPr>
              <a:t>6.4 fpga实验3：配置连接到PS端的USB设备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+mn-ea"/>
              </a:rPr>
              <a:t>fpga实验1：在Rocket Chip上添加uart接口</a:t>
            </a:r>
            <a:endParaRPr lang="zh-CN" alt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实验目的：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蓝牙小车需要</a:t>
            </a: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用到uart接口与外设进行通信</a:t>
            </a: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，完成从手机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app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接收控制命令，以及向电机下达运动指令的功能</a:t>
            </a: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本实验的目的是</a:t>
            </a:r>
            <a:r>
              <a:rPr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为Rocket Chip添加uart外设的支持。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1096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RISCV处理器在PYNQ上的部署和接口实验</vt:lpstr>
      <vt:lpstr>PowerPoint 演示文稿</vt:lpstr>
      <vt:lpstr>目录</vt:lpstr>
      <vt:lpstr>Vivado开发环境安装</vt:lpstr>
      <vt:lpstr>fpga-pynq工程源码获取</vt:lpstr>
      <vt:lpstr>工程编译环境配置</vt:lpstr>
      <vt:lpstr>蓝牙小车硬件组装</vt:lpstr>
      <vt:lpstr>目录</vt:lpstr>
      <vt:lpstr>fpga实验1：在Rocket Chip上添加uart接口</vt:lpstr>
      <vt:lpstr>fpga实验1：在Rocket Chip上添加uart接口</vt:lpstr>
      <vt:lpstr>fpga实验1：在Rocket Chip上添加uart接口</vt:lpstr>
      <vt:lpstr>fpga实验1：在Rocket Chip上添加uart接口</vt:lpstr>
      <vt:lpstr>目录</vt:lpstr>
      <vt:lpstr>fpga实验2：以中断方式实现uart通信</vt:lpstr>
      <vt:lpstr>fpga实验2：以中断方式实现uart通信</vt:lpstr>
      <vt:lpstr>fpga实验2：以中断方式实现uart通信</vt:lpstr>
      <vt:lpstr>fpga实验2：以中断方式实现uart通信</vt:lpstr>
      <vt:lpstr>fpga实验2：以中断方式实现uart通信</vt:lpstr>
      <vt:lpstr>目录</vt:lpstr>
      <vt:lpstr>fpga实验3：配置连接到PS端的USB设备</vt:lpstr>
      <vt:lpstr>fpga实验3：配置连接到PS端的USB设备</vt:lpstr>
      <vt:lpstr>fpga实验3：配置连接到PS端的USB设备</vt:lpstr>
      <vt:lpstr>fpga实验3：配置连接到PS端的USB设备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第五章．实验3：进程管理</dc:title>
  <dc:creator>huo zhenfei</dc:creator>
  <cp:lastModifiedBy>WE LG</cp:lastModifiedBy>
  <cp:revision>40</cp:revision>
  <dcterms:created xsi:type="dcterms:W3CDTF">2022-08-19T09:41:42Z</dcterms:created>
  <dcterms:modified xsi:type="dcterms:W3CDTF">2022-08-22T09:59:56Z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