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81" d="100"/>
          <a:sy n="81" d="100"/>
        </p:scale>
        <p:origin x="-29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880315"/>
            <a:ext cx="8915399" cy="92727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dirty="0" smtClean="0"/>
              <a:t>SWE1008 – WEB TECHNOLOGIES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721994"/>
            <a:ext cx="8915399" cy="1043189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6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BOOKS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Harvey M. </a:t>
            </a:r>
            <a:r>
              <a:rPr lang="en-IN" b="1" dirty="0" err="1"/>
              <a:t>Deitel</a:t>
            </a:r>
            <a:r>
              <a:rPr lang="en-IN" b="1" dirty="0"/>
              <a:t> and Paul J. </a:t>
            </a:r>
            <a:r>
              <a:rPr lang="en-IN" b="1" dirty="0" err="1"/>
              <a:t>Deitel</a:t>
            </a:r>
            <a:r>
              <a:rPr lang="en-IN" b="1" dirty="0"/>
              <a:t> , “Internet and World Wide Web – How to Program 5th  </a:t>
            </a:r>
            <a:r>
              <a:rPr lang="en-IN" b="1" dirty="0" err="1"/>
              <a:t>editon</a:t>
            </a:r>
            <a:r>
              <a:rPr lang="en-IN" b="1" dirty="0"/>
              <a:t>”,  </a:t>
            </a:r>
            <a:r>
              <a:rPr lang="en-IN" b="1" dirty="0" smtClean="0"/>
              <a:t>Pearson </a:t>
            </a:r>
            <a:r>
              <a:rPr lang="en-IN" b="1" dirty="0"/>
              <a:t>Education, November, </a:t>
            </a:r>
            <a:r>
              <a:rPr lang="en-IN" b="1" dirty="0" smtClean="0"/>
              <a:t>2011</a:t>
            </a:r>
          </a:p>
          <a:p>
            <a:r>
              <a:rPr lang="en-IN" b="1" dirty="0"/>
              <a:t>Paul S. Wang, Chapman &amp; Hall "Welcome to Dynamic Web Programming and HTML5"1st Edition CRC Press, Florida, USA, November 21, 2012 ISBN 978-1-4398-7182-9 2. </a:t>
            </a:r>
            <a:r>
              <a:rPr lang="en-IN" b="1" dirty="0" smtClean="0"/>
              <a:t>T</a:t>
            </a:r>
          </a:p>
          <a:p>
            <a:r>
              <a:rPr lang="en-IN" b="1" dirty="0"/>
              <a:t>T</a:t>
            </a:r>
            <a:r>
              <a:rPr lang="en-IN" b="1" dirty="0" smtClean="0"/>
              <a:t>om </a:t>
            </a:r>
            <a:r>
              <a:rPr lang="en-IN" b="1" dirty="0"/>
              <a:t>Christiansen, </a:t>
            </a:r>
            <a:r>
              <a:rPr lang="en-IN" b="1" dirty="0" err="1"/>
              <a:t>brian</a:t>
            </a:r>
            <a:r>
              <a:rPr lang="en-IN" b="1" dirty="0"/>
              <a:t> d </a:t>
            </a:r>
            <a:r>
              <a:rPr lang="en-IN" b="1" dirty="0" err="1"/>
              <a:t>foy</a:t>
            </a:r>
            <a:r>
              <a:rPr lang="en-IN" b="1" dirty="0"/>
              <a:t>, Larry Wall, Jon </a:t>
            </a:r>
            <a:r>
              <a:rPr lang="en-IN" b="1" dirty="0" err="1"/>
              <a:t>Orwant</a:t>
            </a:r>
            <a:r>
              <a:rPr lang="en-IN" b="1" dirty="0"/>
              <a:t> "Programming Perl", 4th Edition, O'Reilly Media, February 2012.  </a:t>
            </a:r>
            <a:endParaRPr lang="en-IN" b="1" dirty="0" smtClean="0"/>
          </a:p>
          <a:p>
            <a:r>
              <a:rPr lang="en-IN" b="1" dirty="0" smtClean="0"/>
              <a:t>Kevin </a:t>
            </a:r>
            <a:r>
              <a:rPr lang="en-IN" b="1" dirty="0" err="1"/>
              <a:t>Tatroe,Peter</a:t>
            </a:r>
            <a:r>
              <a:rPr lang="en-IN" b="1" dirty="0"/>
              <a:t> </a:t>
            </a:r>
            <a:r>
              <a:rPr lang="en-IN" b="1" dirty="0" err="1"/>
              <a:t>MacIntyre,Rasmus</a:t>
            </a:r>
            <a:r>
              <a:rPr lang="en-IN" b="1" dirty="0"/>
              <a:t> </a:t>
            </a:r>
            <a:r>
              <a:rPr lang="en-IN" b="1" dirty="0" err="1"/>
              <a:t>Lerdorf</a:t>
            </a:r>
            <a:r>
              <a:rPr lang="en-IN" b="1" dirty="0"/>
              <a:t> “Programming PHP” 3rd Edition,  O'Reilly Media, July 2014 Compiled </a:t>
            </a:r>
          </a:p>
        </p:txBody>
      </p:sp>
    </p:spTree>
    <p:extLst>
      <p:ext uri="{BB962C8B-B14F-4D97-AF65-F5344CB8AC3E}">
        <p14:creationId xmlns:p14="http://schemas.microsoft.com/office/powerpoint/2010/main" val="137220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MARK 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DIGITAL ASSIGNMENTS    : 30  MARKS</a:t>
            </a:r>
          </a:p>
          <a:p>
            <a:r>
              <a:rPr lang="en-IN" sz="2400" b="1" dirty="0" smtClean="0"/>
              <a:t>CAT – I	   &amp;   CAT – II         : 30  MARKS</a:t>
            </a:r>
          </a:p>
          <a:p>
            <a:r>
              <a:rPr lang="en-IN" sz="2400" b="1" dirty="0" smtClean="0"/>
              <a:t>FAT                                    :  40  MARKS</a:t>
            </a:r>
          </a:p>
          <a:p>
            <a:r>
              <a:rPr lang="en-IN" sz="2400" b="1" dirty="0" smtClean="0"/>
              <a:t>TOTAL                                : 100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109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DIGITAL ASSIGNMENTS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QUIZ - 1 :   HTML  &amp; CSS     </a:t>
            </a:r>
          </a:p>
          <a:p>
            <a:r>
              <a:rPr lang="en-IN" b="1" dirty="0" smtClean="0"/>
              <a:t>QUIZ - 2 :   PHP and MYSQL</a:t>
            </a:r>
          </a:p>
          <a:p>
            <a:r>
              <a:rPr lang="en-IN" b="1" dirty="0" smtClean="0"/>
              <a:t>DIGITAL ASSIGNMENT 3 :   HTML, CSS, JAVASCRIPT, PHP and MYSQL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8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SWE1008 – WEB TECHNOLOGIES – EMBEDDED LAB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HTML BASED EXPERIMENTS    </a:t>
            </a:r>
          </a:p>
          <a:p>
            <a:r>
              <a:rPr lang="en-IN" b="1" dirty="0" smtClean="0"/>
              <a:t>CSS BASED EXPERIMENTS   </a:t>
            </a:r>
          </a:p>
          <a:p>
            <a:r>
              <a:rPr lang="en-IN" b="1" dirty="0" smtClean="0"/>
              <a:t>JAVASCRIPT BASED EXPERIMENTS </a:t>
            </a:r>
            <a:endParaRPr lang="en-IN" b="1" dirty="0"/>
          </a:p>
          <a:p>
            <a:r>
              <a:rPr lang="en-IN" b="1" dirty="0" smtClean="0"/>
              <a:t>PHP</a:t>
            </a:r>
          </a:p>
          <a:p>
            <a:r>
              <a:rPr lang="en-IN" b="1" dirty="0" smtClean="0"/>
              <a:t>MYSQL</a:t>
            </a:r>
          </a:p>
          <a:p>
            <a:r>
              <a:rPr lang="en-IN" b="1" dirty="0" smtClean="0"/>
              <a:t>PERL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844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77752" cy="1280890"/>
          </a:xfrm>
        </p:spPr>
        <p:txBody>
          <a:bodyPr/>
          <a:lstStyle/>
          <a:p>
            <a:r>
              <a:rPr lang="en-IN" dirty="0" smtClean="0"/>
              <a:t>MODULE – 1 : INTRODUCTION TO HTML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Introduction, Evolution of web, W3C</a:t>
            </a:r>
          </a:p>
          <a:p>
            <a:r>
              <a:rPr lang="en-US" b="1" dirty="0" smtClean="0"/>
              <a:t>HTML 5 </a:t>
            </a:r>
          </a:p>
          <a:p>
            <a:r>
              <a:rPr lang="en-US" b="1" dirty="0" smtClean="0"/>
              <a:t>HEADINGS, LINKS</a:t>
            </a:r>
          </a:p>
          <a:p>
            <a:r>
              <a:rPr lang="en-US" b="1" dirty="0" smtClean="0"/>
              <a:t>LISTS, IMAGES</a:t>
            </a:r>
          </a:p>
          <a:p>
            <a:r>
              <a:rPr lang="en-US" b="1" dirty="0" smtClean="0"/>
              <a:t>TABLES, FRAMES</a:t>
            </a:r>
          </a:p>
          <a:p>
            <a:r>
              <a:rPr lang="en-US" b="1" dirty="0" smtClean="0"/>
              <a:t>DIVISIONS, FORMS</a:t>
            </a:r>
          </a:p>
          <a:p>
            <a:r>
              <a:rPr lang="en-US" b="1" dirty="0" smtClean="0"/>
              <a:t>MEDIA TAGS</a:t>
            </a:r>
          </a:p>
        </p:txBody>
      </p:sp>
    </p:spTree>
    <p:extLst>
      <p:ext uri="{BB962C8B-B14F-4D97-AF65-F5344CB8AC3E}">
        <p14:creationId xmlns:p14="http://schemas.microsoft.com/office/powerpoint/2010/main" val="27472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 – 2 : 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70031"/>
          </a:xfrm>
        </p:spPr>
        <p:txBody>
          <a:bodyPr/>
          <a:lstStyle/>
          <a:p>
            <a:r>
              <a:rPr lang="en-US" b="1" dirty="0" smtClean="0"/>
              <a:t>Introduction to Java Scripts, variables</a:t>
            </a:r>
          </a:p>
          <a:p>
            <a:r>
              <a:rPr lang="en-US" b="1" dirty="0" smtClean="0"/>
              <a:t>Conditionals and loops</a:t>
            </a:r>
          </a:p>
          <a:p>
            <a:r>
              <a:rPr lang="en-US" b="1" dirty="0" smtClean="0"/>
              <a:t>Events, Functions</a:t>
            </a:r>
          </a:p>
          <a:p>
            <a:r>
              <a:rPr lang="en-US" b="1" dirty="0" smtClean="0"/>
              <a:t>HTML document</a:t>
            </a:r>
          </a:p>
          <a:p>
            <a:r>
              <a:rPr lang="en-US" b="1" dirty="0" smtClean="0"/>
              <a:t>Predefined objects, image object</a:t>
            </a:r>
          </a:p>
          <a:p>
            <a:r>
              <a:rPr lang="en-US" b="1" dirty="0" smtClean="0"/>
              <a:t>Layers</a:t>
            </a:r>
          </a:p>
          <a:p>
            <a:r>
              <a:rPr lang="en-US" b="1" dirty="0" smtClean="0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9897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 – 3 : Dynamic HTML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364523"/>
          </a:xfrm>
        </p:spPr>
        <p:txBody>
          <a:bodyPr>
            <a:normAutofit/>
          </a:bodyPr>
          <a:lstStyle/>
          <a:p>
            <a:r>
              <a:rPr lang="en-US" b="1" dirty="0"/>
              <a:t>Introduction 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Inline styles</a:t>
            </a:r>
          </a:p>
          <a:p>
            <a:r>
              <a:rPr lang="en-US" b="1" dirty="0" smtClean="0"/>
              <a:t>Style sheets</a:t>
            </a:r>
          </a:p>
          <a:p>
            <a:r>
              <a:rPr lang="en-US" b="1" dirty="0" smtClean="0"/>
              <a:t>Grouping and Short hand properties</a:t>
            </a:r>
          </a:p>
          <a:p>
            <a:r>
              <a:rPr lang="en-US" b="1" dirty="0" smtClean="0"/>
              <a:t>Inheritance and class</a:t>
            </a:r>
          </a:p>
          <a:p>
            <a:r>
              <a:rPr lang="en-US" b="1" dirty="0" smtClean="0"/>
              <a:t>Links</a:t>
            </a:r>
          </a:p>
          <a:p>
            <a:r>
              <a:rPr lang="en-US" b="1" dirty="0" smtClean="0"/>
              <a:t>Cascading style,  Dynamic style</a:t>
            </a:r>
          </a:p>
          <a:p>
            <a:r>
              <a:rPr lang="en-US" b="1" dirty="0" smtClean="0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12788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 4 : PHP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History</a:t>
            </a:r>
          </a:p>
          <a:p>
            <a:r>
              <a:rPr lang="en-IN" b="1" dirty="0" smtClean="0"/>
              <a:t>Basic syntax</a:t>
            </a:r>
          </a:p>
          <a:p>
            <a:r>
              <a:rPr lang="en-IN" b="1" dirty="0" smtClean="0"/>
              <a:t>Defining functions</a:t>
            </a:r>
          </a:p>
          <a:p>
            <a:r>
              <a:rPr lang="en-IN" b="1" dirty="0" smtClean="0"/>
              <a:t>Useful function and language constructs</a:t>
            </a:r>
          </a:p>
          <a:p>
            <a:r>
              <a:rPr lang="en-IN" b="1" dirty="0" smtClean="0"/>
              <a:t>Arrays</a:t>
            </a:r>
          </a:p>
          <a:p>
            <a:r>
              <a:rPr lang="en-IN" b="1" dirty="0" smtClean="0"/>
              <a:t>Exceptions</a:t>
            </a:r>
          </a:p>
          <a:p>
            <a:r>
              <a:rPr lang="en-IN" b="1" dirty="0" smtClean="0"/>
              <a:t>Date and time</a:t>
            </a:r>
          </a:p>
          <a:p>
            <a:r>
              <a:rPr lang="en-IN" b="1" dirty="0" smtClean="0"/>
              <a:t>Regular expression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6346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 5 : MYSQL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270738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 to </a:t>
            </a:r>
            <a:r>
              <a:rPr lang="en-US" b="1" dirty="0" err="1" smtClean="0"/>
              <a:t>mysql</a:t>
            </a:r>
            <a:endParaRPr lang="en-US" b="1" dirty="0" smtClean="0"/>
          </a:p>
          <a:p>
            <a:r>
              <a:rPr lang="en-US" b="1" dirty="0" smtClean="0"/>
              <a:t>Data types</a:t>
            </a:r>
          </a:p>
          <a:p>
            <a:r>
              <a:rPr lang="en-US" b="1" dirty="0" smtClean="0"/>
              <a:t>Advanced </a:t>
            </a:r>
            <a:r>
              <a:rPr lang="en-US" b="1" dirty="0" err="1" smtClean="0"/>
              <a:t>sql</a:t>
            </a:r>
            <a:r>
              <a:rPr lang="en-US" b="1" dirty="0" smtClean="0"/>
              <a:t> query building</a:t>
            </a:r>
          </a:p>
          <a:p>
            <a:r>
              <a:rPr lang="en-US" b="1" dirty="0" smtClean="0"/>
              <a:t>Advanced </a:t>
            </a:r>
            <a:r>
              <a:rPr lang="en-US" b="1" dirty="0" err="1" smtClean="0"/>
              <a:t>mysql</a:t>
            </a:r>
            <a:r>
              <a:rPr lang="en-US" b="1" dirty="0" smtClean="0"/>
              <a:t> query  joins </a:t>
            </a:r>
          </a:p>
          <a:p>
            <a:r>
              <a:rPr lang="en-US" b="1" dirty="0" smtClean="0"/>
              <a:t>PHP with </a:t>
            </a:r>
            <a:r>
              <a:rPr lang="en-US" b="1" dirty="0" err="1" smtClean="0"/>
              <a:t>mysql</a:t>
            </a:r>
            <a:endParaRPr lang="en-US" b="1" dirty="0" smtClean="0"/>
          </a:p>
          <a:p>
            <a:r>
              <a:rPr lang="en-US" b="1" dirty="0" smtClean="0"/>
              <a:t>PHP </a:t>
            </a:r>
            <a:r>
              <a:rPr lang="en-US" b="1" dirty="0" err="1" smtClean="0"/>
              <a:t>myadmin</a:t>
            </a:r>
            <a:endParaRPr lang="en-US" b="1" dirty="0" smtClean="0"/>
          </a:p>
          <a:p>
            <a:r>
              <a:rPr lang="en-US" b="1" dirty="0" smtClean="0"/>
              <a:t>Importing and Exporting CSV files  </a:t>
            </a:r>
          </a:p>
        </p:txBody>
      </p:sp>
    </p:spTree>
    <p:extLst>
      <p:ext uri="{BB962C8B-B14F-4D97-AF65-F5344CB8AC3E}">
        <p14:creationId xmlns:p14="http://schemas.microsoft.com/office/powerpoint/2010/main" val="24570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 6 : ADVANCED PHP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File functions</a:t>
            </a:r>
          </a:p>
          <a:p>
            <a:r>
              <a:rPr lang="en-US" b="1" dirty="0" smtClean="0"/>
              <a:t>File uploading</a:t>
            </a:r>
          </a:p>
          <a:p>
            <a:r>
              <a:rPr lang="en-US" b="1" dirty="0" smtClean="0"/>
              <a:t>Graphics</a:t>
            </a:r>
          </a:p>
          <a:p>
            <a:r>
              <a:rPr lang="en-US" b="1" dirty="0" smtClean="0"/>
              <a:t>Mails and multi part mailing</a:t>
            </a:r>
          </a:p>
          <a:p>
            <a:r>
              <a:rPr lang="en-US" b="1" dirty="0" smtClean="0"/>
              <a:t>Attachment in mails</a:t>
            </a:r>
          </a:p>
          <a:p>
            <a:r>
              <a:rPr lang="en-US" b="1" dirty="0" smtClean="0"/>
              <a:t>Cookies </a:t>
            </a:r>
          </a:p>
          <a:p>
            <a:r>
              <a:rPr lang="en-US" b="1" dirty="0" smtClean="0"/>
              <a:t>Sessions</a:t>
            </a:r>
          </a:p>
        </p:txBody>
      </p:sp>
    </p:spTree>
    <p:extLst>
      <p:ext uri="{BB962C8B-B14F-4D97-AF65-F5344CB8AC3E}">
        <p14:creationId xmlns:p14="http://schemas.microsoft.com/office/powerpoint/2010/main" val="97651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 7 : CGI with Perl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23138"/>
          </a:xfrm>
        </p:spPr>
        <p:txBody>
          <a:bodyPr/>
          <a:lstStyle/>
          <a:p>
            <a:r>
              <a:rPr lang="en-IN" b="1" dirty="0" smtClean="0"/>
              <a:t>Introduction to </a:t>
            </a:r>
            <a:r>
              <a:rPr lang="en-IN" b="1" dirty="0" err="1" smtClean="0"/>
              <a:t>perl</a:t>
            </a:r>
            <a:endParaRPr lang="en-IN" b="1" dirty="0" smtClean="0"/>
          </a:p>
          <a:p>
            <a:r>
              <a:rPr lang="en-IN" b="1" dirty="0" smtClean="0"/>
              <a:t>Basic I/O</a:t>
            </a:r>
          </a:p>
          <a:p>
            <a:r>
              <a:rPr lang="en-IN" b="1" dirty="0" smtClean="0"/>
              <a:t>Variables</a:t>
            </a:r>
          </a:p>
          <a:p>
            <a:r>
              <a:rPr lang="en-IN" b="1" dirty="0" smtClean="0"/>
              <a:t>Scalar data</a:t>
            </a:r>
          </a:p>
          <a:p>
            <a:r>
              <a:rPr lang="en-IN" b="1" dirty="0" smtClean="0"/>
              <a:t>Arrays, Lists and Hashes</a:t>
            </a:r>
          </a:p>
          <a:p>
            <a:r>
              <a:rPr lang="en-IN" b="1" dirty="0" smtClean="0"/>
              <a:t>CGI programming</a:t>
            </a:r>
          </a:p>
          <a:p>
            <a:r>
              <a:rPr lang="en-IN" b="1" dirty="0" smtClean="0"/>
              <a:t>Pattern Matching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5736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MODULE 8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Application of Web Technologies in Industry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4120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823</TotalTime>
  <Words>355</Words>
  <Application>Microsoft Office PowerPoint</Application>
  <PresentationFormat>Custom</PresentationFormat>
  <Paragraphs>83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Wisp</vt:lpstr>
      <vt:lpstr>SWE1008 – WEB TECHNOLOGIES</vt:lpstr>
      <vt:lpstr>MODULE – 1 : INTRODUCTION TO HTML 5</vt:lpstr>
      <vt:lpstr>MODULE – 2 : JAVASCRIPT</vt:lpstr>
      <vt:lpstr>MODULE – 3 : Dynamic HTML</vt:lpstr>
      <vt:lpstr>MODULE 4 : PHP</vt:lpstr>
      <vt:lpstr>MODULE 5 : MYSQL DATABASE</vt:lpstr>
      <vt:lpstr>MODULE 6 : ADVANCED PHP CONCEPTS</vt:lpstr>
      <vt:lpstr>MODULE 7 : CGI with Perl</vt:lpstr>
      <vt:lpstr>MODULE 8 </vt:lpstr>
      <vt:lpstr>TEXT BOOKS</vt:lpstr>
      <vt:lpstr>MARK EVALUATION</vt:lpstr>
      <vt:lpstr>DIGITAL ASSIGNMENTS</vt:lpstr>
      <vt:lpstr>SWE1008 – WEB TECHNOLOGIES – EMBEDDED LAB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ITA1007 – WEB DEVELOPMENT</dc:title>
  <dc:creator>HP</dc:creator>
  <cp:lastModifiedBy>Admin</cp:lastModifiedBy>
  <cp:revision>14</cp:revision>
  <dcterms:created xsi:type="dcterms:W3CDTF">2017-01-03T13:39:37Z</dcterms:created>
  <dcterms:modified xsi:type="dcterms:W3CDTF">2021-08-02T09:23:46Z</dcterms:modified>
</cp:coreProperties>
</file>