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2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7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5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86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38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59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68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45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82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0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51DD-D695-40AC-8763-5803C390BD45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B607-8189-4AAC-B5FD-C4A95D773A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3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Magnetic Disk 19"/>
          <p:cNvSpPr/>
          <p:nvPr/>
        </p:nvSpPr>
        <p:spPr>
          <a:xfrm>
            <a:off x="173405" y="80281"/>
            <a:ext cx="1481274" cy="1606272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ysClr val="windowText" lastClr="000000"/>
                </a:solidFill>
              </a:rPr>
              <a:t>Tweet IDs </a:t>
            </a:r>
          </a:p>
          <a:p>
            <a:pPr algn="ctr"/>
            <a:r>
              <a:rPr lang="en-CA" b="1">
                <a:solidFill>
                  <a:sysClr val="windowText" lastClr="000000"/>
                </a:solidFill>
              </a:rPr>
              <a:t>Dataset</a:t>
            </a:r>
            <a:endParaRPr lang="en-CA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6764468" y="80281"/>
            <a:ext cx="1503938" cy="1460153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T4SA Training Data</a:t>
            </a:r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1" y="34934"/>
            <a:ext cx="1980000" cy="1861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20" idx="3"/>
            <a:endCxn id="14" idx="0"/>
          </p:cNvCxnSpPr>
          <p:nvPr/>
        </p:nvCxnSpPr>
        <p:spPr>
          <a:xfrm>
            <a:off x="914042" y="1686553"/>
            <a:ext cx="1" cy="119098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" idx="3"/>
            <a:endCxn id="15" idx="1"/>
          </p:cNvCxnSpPr>
          <p:nvPr/>
        </p:nvCxnSpPr>
        <p:spPr>
          <a:xfrm>
            <a:off x="1654679" y="3327536"/>
            <a:ext cx="154235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5" idx="3"/>
            <a:endCxn id="18" idx="1"/>
          </p:cNvCxnSpPr>
          <p:nvPr/>
        </p:nvCxnSpPr>
        <p:spPr>
          <a:xfrm flipV="1">
            <a:off x="4706401" y="2877536"/>
            <a:ext cx="1936226" cy="450000"/>
          </a:xfrm>
          <a:prstGeom prst="bentConnector3">
            <a:avLst>
              <a:gd name="adj1" fmla="val 8345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5" idx="3"/>
            <a:endCxn id="19" idx="1"/>
          </p:cNvCxnSpPr>
          <p:nvPr/>
        </p:nvCxnSpPr>
        <p:spPr>
          <a:xfrm>
            <a:off x="4706401" y="3327536"/>
            <a:ext cx="1936227" cy="510293"/>
          </a:xfrm>
          <a:prstGeom prst="bentConnector3">
            <a:avLst>
              <a:gd name="adj1" fmla="val 8345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8" idx="3"/>
            <a:endCxn id="9" idx="1"/>
          </p:cNvCxnSpPr>
          <p:nvPr/>
        </p:nvCxnSpPr>
        <p:spPr>
          <a:xfrm>
            <a:off x="8390248" y="2877536"/>
            <a:ext cx="2027546" cy="450000"/>
          </a:xfrm>
          <a:prstGeom prst="bentConnector3">
            <a:avLst>
              <a:gd name="adj1" fmla="val 14767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9" idx="3"/>
            <a:endCxn id="9" idx="1"/>
          </p:cNvCxnSpPr>
          <p:nvPr/>
        </p:nvCxnSpPr>
        <p:spPr>
          <a:xfrm flipV="1">
            <a:off x="8390248" y="3327536"/>
            <a:ext cx="2027546" cy="510293"/>
          </a:xfrm>
          <a:prstGeom prst="bentConnector3">
            <a:avLst>
              <a:gd name="adj1" fmla="val 14767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8" idx="0"/>
          </p:cNvCxnSpPr>
          <p:nvPr/>
        </p:nvCxnSpPr>
        <p:spPr>
          <a:xfrm>
            <a:off x="7516437" y="1540434"/>
            <a:ext cx="1" cy="10383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3" idx="2"/>
          </p:cNvCxnSpPr>
          <p:nvPr/>
        </p:nvCxnSpPr>
        <p:spPr>
          <a:xfrm flipH="1" flipV="1">
            <a:off x="11181071" y="1896134"/>
            <a:ext cx="1" cy="98140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00539" y="2948027"/>
            <a:ext cx="14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Language Filter</a:t>
            </a:r>
            <a:endParaRPr lang="en-CA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520118" y="1795013"/>
            <a:ext cx="115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Classifier Training</a:t>
            </a:r>
            <a:endParaRPr lang="en-CA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17316" y="1963164"/>
            <a:ext cx="87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HTTP Requests</a:t>
            </a:r>
            <a:endParaRPr lang="en-CA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689225" y="2948648"/>
            <a:ext cx="172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Process Test Data</a:t>
            </a:r>
            <a:endParaRPr lang="en-CA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191071" y="2241558"/>
            <a:ext cx="99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="1" dirty="0" smtClean="0"/>
              <a:t>Plot Data</a:t>
            </a:r>
            <a:endParaRPr lang="en-CA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742642" y="2959466"/>
            <a:ext cx="1601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Tokenized Tweets</a:t>
            </a:r>
            <a:endParaRPr lang="en-CA" sz="1400" b="1" dirty="0"/>
          </a:p>
        </p:txBody>
      </p:sp>
      <p:sp>
        <p:nvSpPr>
          <p:cNvPr id="93" name="Flowchart: Magnetic Disk 92"/>
          <p:cNvSpPr/>
          <p:nvPr/>
        </p:nvSpPr>
        <p:spPr>
          <a:xfrm>
            <a:off x="173405" y="5104905"/>
            <a:ext cx="1481274" cy="1606272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CA" b="1" dirty="0" smtClean="0">
                <a:solidFill>
                  <a:sysClr val="windowText" lastClr="000000"/>
                </a:solidFill>
              </a:rPr>
              <a:t>CSSE </a:t>
            </a:r>
            <a:r>
              <a:rPr lang="en-CA" b="1" dirty="0">
                <a:solidFill>
                  <a:sysClr val="windowText" lastClr="000000"/>
                </a:solidFill>
              </a:rPr>
              <a:t>Cases</a:t>
            </a:r>
          </a:p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endParaRPr lang="en-CA" b="1" dirty="0">
              <a:solidFill>
                <a:sysClr val="windowText" lastClr="000000"/>
              </a:solidFill>
            </a:endParaRPr>
          </a:p>
        </p:txBody>
      </p:sp>
      <p:cxnSp>
        <p:nvCxnSpPr>
          <p:cNvPr id="95" name="Straight Arrow Connector 94"/>
          <p:cNvCxnSpPr>
            <a:stCxn id="93" idx="1"/>
            <a:endCxn id="14" idx="2"/>
          </p:cNvCxnSpPr>
          <p:nvPr/>
        </p:nvCxnSpPr>
        <p:spPr>
          <a:xfrm flipV="1">
            <a:off x="914042" y="3777536"/>
            <a:ext cx="1" cy="132736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14041" y="4190533"/>
            <a:ext cx="91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/>
              <a:t>HTTP Requests</a:t>
            </a:r>
            <a:endParaRPr lang="en-CA" sz="1400" b="1" dirty="0"/>
          </a:p>
        </p:txBody>
      </p:sp>
      <p:cxnSp>
        <p:nvCxnSpPr>
          <p:cNvPr id="112" name="Elbow Connector 111"/>
          <p:cNvCxnSpPr>
            <a:stCxn id="14" idx="3"/>
            <a:endCxn id="178" idx="1"/>
          </p:cNvCxnSpPr>
          <p:nvPr/>
        </p:nvCxnSpPr>
        <p:spPr>
          <a:xfrm>
            <a:off x="1654679" y="3327536"/>
            <a:ext cx="4987947" cy="2843820"/>
          </a:xfrm>
          <a:prstGeom prst="bentConnector3">
            <a:avLst>
              <a:gd name="adj1" fmla="val 1385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8753338" y="5813532"/>
            <a:ext cx="163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Data Aggregation</a:t>
            </a:r>
            <a:endParaRPr lang="en-CA" sz="1400" b="1" dirty="0"/>
          </a:p>
        </p:txBody>
      </p:sp>
      <p:cxnSp>
        <p:nvCxnSpPr>
          <p:cNvPr id="182" name="Elbow Connector 181"/>
          <p:cNvCxnSpPr>
            <a:stCxn id="178" idx="3"/>
            <a:endCxn id="9" idx="2"/>
          </p:cNvCxnSpPr>
          <p:nvPr/>
        </p:nvCxnSpPr>
        <p:spPr>
          <a:xfrm flipV="1">
            <a:off x="8390247" y="3777536"/>
            <a:ext cx="2790825" cy="2393820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3233278" y="5813532"/>
            <a:ext cx="1509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Data Cleaning</a:t>
            </a:r>
            <a:endParaRPr lang="en-CA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0417794" y="2877536"/>
            <a:ext cx="1526555" cy="9000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ysClr val="windowText" lastClr="000000"/>
                </a:solidFill>
              </a:rPr>
              <a:t>Data Visualizer</a:t>
            </a:r>
            <a:endParaRPr lang="en-CA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406" y="2877536"/>
            <a:ext cx="1481273" cy="9000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ysClr val="windowText" lastClr="000000"/>
                </a:solidFill>
              </a:rPr>
              <a:t>Data Collector</a:t>
            </a:r>
            <a:endParaRPr lang="en-CA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7036" y="2877536"/>
            <a:ext cx="1509365" cy="9000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ysClr val="windowText" lastClr="000000"/>
                </a:solidFill>
              </a:rPr>
              <a:t>Data Formatter</a:t>
            </a:r>
            <a:endParaRPr lang="en-CA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42627" y="2578788"/>
            <a:ext cx="1747621" cy="59749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ysClr val="windowText" lastClr="000000"/>
                </a:solidFill>
              </a:rPr>
              <a:t>Sentiment Classifier</a:t>
            </a:r>
            <a:endParaRPr lang="en-CA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42628" y="3539081"/>
            <a:ext cx="1747620" cy="59749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ysClr val="windowText" lastClr="000000"/>
                </a:solidFill>
              </a:rPr>
              <a:t>Topic Modeling</a:t>
            </a:r>
            <a:endParaRPr lang="en-CA" b="1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642626" y="5721356"/>
            <a:ext cx="1747621" cy="9000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ysClr val="windowText" lastClr="000000"/>
                </a:solidFill>
              </a:rPr>
              <a:t>Data </a:t>
            </a:r>
            <a:endParaRPr lang="en-CA" b="1" smtClean="0">
              <a:solidFill>
                <a:sysClr val="windowText" lastClr="000000"/>
              </a:solidFill>
            </a:endParaRPr>
          </a:p>
          <a:p>
            <a:pPr algn="ctr"/>
            <a:r>
              <a:rPr lang="en-CA" b="1" smtClean="0">
                <a:solidFill>
                  <a:sysClr val="windowText" lastClr="000000"/>
                </a:solidFill>
              </a:rPr>
              <a:t>Formatter</a:t>
            </a:r>
            <a:endParaRPr lang="en-CA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1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9193" y="2042445"/>
            <a:ext cx="8883823" cy="7093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>
                <a:solidFill>
                  <a:schemeClr val="tx1"/>
                </a:solidFill>
              </a:rPr>
              <a:t>Rain helps dampen bushfires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9193" y="4297106"/>
            <a:ext cx="1872000" cy="7093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>
                <a:solidFill>
                  <a:schemeClr val="tx1"/>
                </a:solidFill>
              </a:rPr>
              <a:t>rain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6467" y="4297105"/>
            <a:ext cx="1872000" cy="7093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>
                <a:solidFill>
                  <a:schemeClr val="tx1"/>
                </a:solidFill>
              </a:rPr>
              <a:t>help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3741" y="4297104"/>
            <a:ext cx="1872000" cy="7093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>
                <a:solidFill>
                  <a:schemeClr val="tx1"/>
                </a:solidFill>
              </a:rPr>
              <a:t>dampen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11016" y="4297104"/>
            <a:ext cx="1872000" cy="7093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err="1" smtClean="0">
                <a:solidFill>
                  <a:schemeClr val="tx1"/>
                </a:solidFill>
              </a:rPr>
              <a:t>bushfir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27336" y="2973937"/>
            <a:ext cx="13768" cy="115915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9193" y="3763764"/>
            <a:ext cx="379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i="1" dirty="0" smtClean="0"/>
              <a:t>Tokenized </a:t>
            </a:r>
            <a:r>
              <a:rPr lang="en-CA" b="1" i="1" dirty="0"/>
              <a:t>and lemmatized document: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1699193" y="1466374"/>
            <a:ext cx="203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i="1" dirty="0" smtClean="0"/>
              <a:t>Original </a:t>
            </a:r>
            <a:r>
              <a:rPr lang="en-CA" b="1" i="1" dirty="0"/>
              <a:t>document: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79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Liu</dc:creator>
  <cp:lastModifiedBy>Jerry Liu</cp:lastModifiedBy>
  <cp:revision>59</cp:revision>
  <dcterms:created xsi:type="dcterms:W3CDTF">2020-07-26T20:11:53Z</dcterms:created>
  <dcterms:modified xsi:type="dcterms:W3CDTF">2020-08-02T16:34:21Z</dcterms:modified>
</cp:coreProperties>
</file>