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93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1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87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6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0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1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99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871445" y="230736"/>
            <a:ext cx="4044688" cy="589659"/>
            <a:chOff x="376215" y="179462"/>
            <a:chExt cx="4044688" cy="58965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376215" y="179462"/>
              <a:ext cx="4044688" cy="5896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 smtClean="0"/>
                <a:t>              DASHBOARD                                   </a:t>
              </a:r>
              <a:r>
                <a:rPr lang="en-CA" b="1" dirty="0" smtClean="0"/>
                <a:t>:</a:t>
              </a:r>
              <a:endParaRPr lang="en-CA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01041" y="385913"/>
              <a:ext cx="357608" cy="184377"/>
              <a:chOff x="501041" y="385913"/>
              <a:chExt cx="357608" cy="184377"/>
            </a:xfrm>
            <a:grpFill/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01041" y="385913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01041" y="481911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01041" y="570290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7176105" y="6041949"/>
            <a:ext cx="611984" cy="579120"/>
            <a:chOff x="7183310" y="6043350"/>
            <a:chExt cx="611984" cy="57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" name="Rounded Rectangle 63"/>
            <p:cNvSpPr/>
            <p:nvPr/>
          </p:nvSpPr>
          <p:spPr>
            <a:xfrm>
              <a:off x="7183310" y="6043350"/>
              <a:ext cx="611984" cy="579120"/>
            </a:xfrm>
            <a:prstGeom prst="roundRect">
              <a:avLst/>
            </a:pr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09" y="6100817"/>
              <a:ext cx="464185" cy="464185"/>
            </a:xfrm>
            <a:prstGeom prst="rect">
              <a:avLst/>
            </a:prstGeom>
            <a:grpFill/>
          </p:spPr>
        </p:pic>
      </p:grpSp>
      <p:sp>
        <p:nvSpPr>
          <p:cNvPr id="79" name="Rectangle 78"/>
          <p:cNvSpPr/>
          <p:nvPr/>
        </p:nvSpPr>
        <p:spPr>
          <a:xfrm>
            <a:off x="3861025" y="230736"/>
            <a:ext cx="4055109" cy="65204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989066" y="1178341"/>
            <a:ext cx="3827455" cy="97703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Device:             ESP32_GPS 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MAC:	     00:00:00:00:00:00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61025" y="819469"/>
            <a:ext cx="4055107" cy="222357"/>
            <a:chOff x="5524854" y="1664999"/>
            <a:chExt cx="4845468" cy="283442"/>
          </a:xfrm>
        </p:grpSpPr>
        <p:sp>
          <p:nvSpPr>
            <p:cNvPr id="42" name="Rectangle 41"/>
            <p:cNvSpPr/>
            <p:nvPr/>
          </p:nvSpPr>
          <p:spPr>
            <a:xfrm>
              <a:off x="5524854" y="1665004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32432" y="1665003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40010" y="1665002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47588" y="1665001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5166" y="1665000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562744" y="1664999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3986802" y="2232276"/>
            <a:ext cx="3829719" cy="2389937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Connected:                YES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 Fix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ON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ON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Print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           OFF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 Print:                OFF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Logging:	           OFF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989066" y="4699117"/>
            <a:ext cx="3827455" cy="119476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Latitude: 	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00.000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Longitude:            0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00.000</a:t>
            </a:r>
            <a:endParaRPr lang="en-CA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	              00:00:00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96271" y="6041949"/>
            <a:ext cx="611984" cy="579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19" y="6154547"/>
            <a:ext cx="355413" cy="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Liu</dc:creator>
  <cp:lastModifiedBy>Jerry Liu</cp:lastModifiedBy>
  <cp:revision>27</cp:revision>
  <dcterms:created xsi:type="dcterms:W3CDTF">2020-04-24T17:21:55Z</dcterms:created>
  <dcterms:modified xsi:type="dcterms:W3CDTF">2020-04-24T19:12:59Z</dcterms:modified>
</cp:coreProperties>
</file>