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2020-05-08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793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2020-05-08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19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2020-05-08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81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2020-05-08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87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2020-05-08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60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2020-05-08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31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2020-05-08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305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2020-05-08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910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2020-05-08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14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2020-05-08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10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2020-05-08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C808E-856F-41F4-9DD3-E59887B6174D}" type="datetimeFigureOut">
              <a:rPr lang="en-CA" smtClean="0"/>
              <a:t>2020-05-08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999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82" y="774322"/>
            <a:ext cx="10713888" cy="545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4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3" r="18803" b="26172"/>
          <a:stretch/>
        </p:blipFill>
        <p:spPr>
          <a:xfrm rot="5400000">
            <a:off x="2881801" y="3727676"/>
            <a:ext cx="2100170" cy="34223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13"/>
          <a:stretch/>
        </p:blipFill>
        <p:spPr>
          <a:xfrm rot="10800000">
            <a:off x="1832905" y="334579"/>
            <a:ext cx="4197963" cy="37356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35952" y="1971314"/>
            <a:ext cx="5868559" cy="29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0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994613" y="142357"/>
            <a:ext cx="4055111" cy="6520441"/>
            <a:chOff x="7785323" y="230736"/>
            <a:chExt cx="4055111" cy="652044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21" r="14934"/>
            <a:stretch/>
          </p:blipFill>
          <p:spPr>
            <a:xfrm>
              <a:off x="7920059" y="1864416"/>
              <a:ext cx="3783693" cy="476336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grpSp>
          <p:nvGrpSpPr>
            <p:cNvPr id="67" name="Group 66"/>
            <p:cNvGrpSpPr/>
            <p:nvPr/>
          </p:nvGrpSpPr>
          <p:grpSpPr>
            <a:xfrm>
              <a:off x="7785325" y="230736"/>
              <a:ext cx="4055108" cy="589659"/>
              <a:chOff x="376215" y="179462"/>
              <a:chExt cx="4044688" cy="589659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68" name="Rectangle 67"/>
              <p:cNvSpPr/>
              <p:nvPr/>
            </p:nvSpPr>
            <p:spPr>
              <a:xfrm>
                <a:off x="376215" y="179462"/>
                <a:ext cx="4044688" cy="5896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dirty="0" smtClean="0"/>
                  <a:t>              MAP                                                 </a:t>
                </a:r>
                <a:r>
                  <a:rPr lang="en-CA" b="1" dirty="0" smtClean="0"/>
                  <a:t>:</a:t>
                </a:r>
                <a:endParaRPr lang="en-CA" b="1" dirty="0"/>
              </a:p>
            </p:txBody>
          </p:sp>
          <p:grpSp>
            <p:nvGrpSpPr>
              <p:cNvPr id="69" name="Group 68"/>
              <p:cNvGrpSpPr/>
              <p:nvPr/>
            </p:nvGrpSpPr>
            <p:grpSpPr>
              <a:xfrm>
                <a:off x="501041" y="385913"/>
                <a:ext cx="357608" cy="184377"/>
                <a:chOff x="501041" y="385913"/>
                <a:chExt cx="357608" cy="184377"/>
              </a:xfrm>
              <a:grpFill/>
            </p:grpSpPr>
            <p:cxnSp>
              <p:nvCxnSpPr>
                <p:cNvPr id="70" name="Straight Connector 69"/>
                <p:cNvCxnSpPr/>
                <p:nvPr/>
              </p:nvCxnSpPr>
              <p:spPr>
                <a:xfrm>
                  <a:off x="501041" y="385913"/>
                  <a:ext cx="357608" cy="0"/>
                </a:xfrm>
                <a:prstGeom prst="lin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501041" y="481911"/>
                  <a:ext cx="357608" cy="0"/>
                </a:xfrm>
                <a:prstGeom prst="lin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501041" y="570290"/>
                  <a:ext cx="357608" cy="0"/>
                </a:xfrm>
                <a:prstGeom prst="lin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3" name="Rectangle 72"/>
            <p:cNvSpPr/>
            <p:nvPr/>
          </p:nvSpPr>
          <p:spPr>
            <a:xfrm>
              <a:off x="7785325" y="230736"/>
              <a:ext cx="4055109" cy="65204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785323" y="819473"/>
              <a:ext cx="1013779" cy="22235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799102" y="819472"/>
              <a:ext cx="1013777" cy="22235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812878" y="819471"/>
              <a:ext cx="1013777" cy="22235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826656" y="819471"/>
              <a:ext cx="1013777" cy="22235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7911046" y="1163861"/>
              <a:ext cx="3802231" cy="579120"/>
              <a:chOff x="3996271" y="1154336"/>
              <a:chExt cx="3802231" cy="579120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996271" y="1154336"/>
                <a:ext cx="611984" cy="579120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3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05710">
                <a:off x="4137605" y="1278507"/>
                <a:ext cx="329316" cy="32931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</p:pic>
          <p:sp>
            <p:nvSpPr>
              <p:cNvPr id="83" name="Rounded Rectangle 82"/>
              <p:cNvSpPr/>
              <p:nvPr/>
            </p:nvSpPr>
            <p:spPr>
              <a:xfrm>
                <a:off x="7186518" y="1154336"/>
                <a:ext cx="611984" cy="579120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4777484" y="1154336"/>
                <a:ext cx="611984" cy="579120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5585010" y="1154336"/>
                <a:ext cx="611984" cy="579120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6392536" y="1154336"/>
                <a:ext cx="611984" cy="579120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6214" y="1269441"/>
                <a:ext cx="353693" cy="353693"/>
              </a:xfrm>
              <a:prstGeom prst="rect">
                <a:avLst/>
              </a:prstGeom>
            </p:spPr>
          </p:pic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6061" y="1269441"/>
                <a:ext cx="368825" cy="368825"/>
              </a:xfrm>
              <a:prstGeom prst="rect">
                <a:avLst/>
              </a:prstGeom>
            </p:spPr>
          </p:pic>
          <p:sp>
            <p:nvSpPr>
              <p:cNvPr id="89" name="Oval 88"/>
              <p:cNvSpPr/>
              <p:nvPr/>
            </p:nvSpPr>
            <p:spPr>
              <a:xfrm>
                <a:off x="6583650" y="1351191"/>
                <a:ext cx="217200" cy="21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8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8871" y="1285296"/>
                <a:ext cx="321232" cy="321232"/>
              </a:xfrm>
              <a:prstGeom prst="rect">
                <a:avLst/>
              </a:prstGeom>
            </p:spPr>
          </p:pic>
        </p:grpSp>
      </p:grpSp>
      <p:grpSp>
        <p:nvGrpSpPr>
          <p:cNvPr id="7" name="Group 6"/>
          <p:cNvGrpSpPr/>
          <p:nvPr/>
        </p:nvGrpSpPr>
        <p:grpSpPr>
          <a:xfrm>
            <a:off x="1754518" y="156004"/>
            <a:ext cx="4055111" cy="6520441"/>
            <a:chOff x="911950" y="142357"/>
            <a:chExt cx="4055111" cy="6520441"/>
          </a:xfrm>
        </p:grpSpPr>
        <p:grpSp>
          <p:nvGrpSpPr>
            <p:cNvPr id="91" name="Group 90"/>
            <p:cNvGrpSpPr/>
            <p:nvPr/>
          </p:nvGrpSpPr>
          <p:grpSpPr>
            <a:xfrm>
              <a:off x="911952" y="142357"/>
              <a:ext cx="4055108" cy="589659"/>
              <a:chOff x="376215" y="179462"/>
              <a:chExt cx="4044688" cy="589659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92" name="Rectangle 91"/>
              <p:cNvSpPr/>
              <p:nvPr/>
            </p:nvSpPr>
            <p:spPr>
              <a:xfrm>
                <a:off x="376215" y="179462"/>
                <a:ext cx="4044688" cy="5896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dirty="0" smtClean="0"/>
                  <a:t>              DASHBOARD                                   </a:t>
                </a:r>
                <a:r>
                  <a:rPr lang="en-CA" b="1" dirty="0" smtClean="0"/>
                  <a:t>:</a:t>
                </a:r>
                <a:endParaRPr lang="en-CA" b="1" dirty="0"/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501041" y="385913"/>
                <a:ext cx="357608" cy="184377"/>
                <a:chOff x="501041" y="385913"/>
                <a:chExt cx="357608" cy="184377"/>
              </a:xfrm>
              <a:grpFill/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01041" y="385913"/>
                  <a:ext cx="357608" cy="0"/>
                </a:xfrm>
                <a:prstGeom prst="lin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01041" y="481911"/>
                  <a:ext cx="357608" cy="0"/>
                </a:xfrm>
                <a:prstGeom prst="lin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01041" y="570290"/>
                  <a:ext cx="357608" cy="0"/>
                </a:xfrm>
                <a:prstGeom prst="line">
                  <a:avLst/>
                </a:prstGeom>
                <a:grpFill/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7" name="Rectangle 96"/>
            <p:cNvSpPr/>
            <p:nvPr/>
          </p:nvSpPr>
          <p:spPr>
            <a:xfrm>
              <a:off x="911952" y="142357"/>
              <a:ext cx="4055109" cy="652044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1028743" y="1749787"/>
              <a:ext cx="3826322" cy="91237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en-CA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Device:             ESP32_GPS </a:t>
              </a:r>
            </a:p>
            <a:p>
              <a:pPr>
                <a:lnSpc>
                  <a:spcPct val="150000"/>
                </a:lnSpc>
              </a:pPr>
              <a:r>
                <a:rPr lang="en-CA" sz="1600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MAC:	     00:00:00:00:00:00</a:t>
              </a:r>
              <a:endParaRPr lang="en-CA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027609" y="2747817"/>
              <a:ext cx="3829719" cy="1503232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CA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Connected:                </a:t>
              </a:r>
              <a:r>
                <a:rPr lang="en-CA" sz="1600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YES</a:t>
              </a:r>
              <a:endParaRPr lang="en-CA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CA" sz="16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GPS Fix</a:t>
              </a:r>
              <a:r>
                <a:rPr lang="en-CA" sz="1600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CA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</a:t>
              </a:r>
              <a:r>
                <a:rPr lang="en-CA" sz="1600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</a:t>
              </a:r>
              <a:endParaRPr lang="en-CA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CA" sz="16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GPS</a:t>
              </a:r>
              <a:r>
                <a:rPr lang="en-CA" sz="1600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                      </a:t>
              </a:r>
              <a:r>
                <a:rPr lang="en-CA" sz="1600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</a:t>
              </a:r>
              <a:endParaRPr lang="en-CA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CA" sz="1600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Logging:	           </a:t>
              </a:r>
              <a:r>
                <a:rPr lang="en-CA" sz="16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OFF</a:t>
              </a:r>
              <a:endParaRPr lang="en-CA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1027609" y="4336709"/>
              <a:ext cx="3827455" cy="85858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CA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Date: 		      20200101</a:t>
              </a:r>
            </a:p>
            <a:p>
              <a:pPr>
                <a:lnSpc>
                  <a:spcPct val="150000"/>
                </a:lnSpc>
              </a:pPr>
              <a:r>
                <a:rPr lang="en-CA" sz="1600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Time:		      00:00:00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11950" y="731094"/>
              <a:ext cx="1013779" cy="22235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925729" y="731093"/>
              <a:ext cx="1013777" cy="22235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939505" y="731092"/>
              <a:ext cx="1013777" cy="22235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953283" y="731092"/>
              <a:ext cx="1013777" cy="22235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031228" y="5280950"/>
              <a:ext cx="3827455" cy="1283883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CA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Satellite:                  8</a:t>
              </a:r>
            </a:p>
            <a:p>
              <a:pPr>
                <a:lnSpc>
                  <a:spcPct val="150000"/>
                </a:lnSpc>
              </a:pPr>
              <a:r>
                <a:rPr lang="en-CA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Latitude: 	       000.000</a:t>
              </a:r>
            </a:p>
            <a:p>
              <a:pPr>
                <a:lnSpc>
                  <a:spcPct val="150000"/>
                </a:lnSpc>
              </a:pPr>
              <a:r>
                <a:rPr lang="en-CA" sz="1600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Longitude:            0</a:t>
              </a:r>
              <a:r>
                <a:rPr lang="en-CA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00.000</a:t>
              </a:r>
              <a:endParaRPr lang="en-CA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1037673" y="1075482"/>
              <a:ext cx="3802231" cy="579120"/>
              <a:chOff x="3996271" y="1154336"/>
              <a:chExt cx="3802231" cy="579120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3996271" y="1154336"/>
                <a:ext cx="611984" cy="579120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3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05710">
                <a:off x="4137605" y="1278507"/>
                <a:ext cx="329316" cy="32931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</p:pic>
          <p:sp>
            <p:nvSpPr>
              <p:cNvPr id="109" name="Rounded Rectangle 108"/>
              <p:cNvSpPr/>
              <p:nvPr/>
            </p:nvSpPr>
            <p:spPr>
              <a:xfrm>
                <a:off x="7186518" y="1154336"/>
                <a:ext cx="611984" cy="579120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4777484" y="1154336"/>
                <a:ext cx="611984" cy="579120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5585010" y="1154336"/>
                <a:ext cx="611984" cy="579120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6392536" y="1154336"/>
                <a:ext cx="611984" cy="579120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6214" y="1269441"/>
                <a:ext cx="353693" cy="353693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06061" y="1269441"/>
                <a:ext cx="368825" cy="368825"/>
              </a:xfrm>
              <a:prstGeom prst="rect">
                <a:avLst/>
              </a:prstGeom>
            </p:spPr>
          </p:pic>
          <p:sp>
            <p:nvSpPr>
              <p:cNvPr id="115" name="Oval 114"/>
              <p:cNvSpPr/>
              <p:nvPr/>
            </p:nvSpPr>
            <p:spPr>
              <a:xfrm>
                <a:off x="6583650" y="1351191"/>
                <a:ext cx="217200" cy="21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8" cstate="print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8871" y="1285296"/>
                <a:ext cx="321232" cy="32123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645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61024" y="759051"/>
            <a:ext cx="4055109" cy="5935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5" name="Group 54"/>
          <p:cNvGrpSpPr/>
          <p:nvPr/>
        </p:nvGrpSpPr>
        <p:grpSpPr>
          <a:xfrm>
            <a:off x="3861025" y="183111"/>
            <a:ext cx="4055108" cy="589659"/>
            <a:chOff x="376215" y="179462"/>
            <a:chExt cx="4044688" cy="58965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6" name="Rectangle 55"/>
            <p:cNvSpPr/>
            <p:nvPr/>
          </p:nvSpPr>
          <p:spPr>
            <a:xfrm>
              <a:off x="376215" y="179462"/>
              <a:ext cx="4044688" cy="58965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dirty="0" smtClean="0"/>
                <a:t>              DASHBOARD                                   </a:t>
              </a:r>
              <a:r>
                <a:rPr lang="en-CA" b="1" dirty="0" smtClean="0"/>
                <a:t>:</a:t>
              </a:r>
              <a:endParaRPr lang="en-CA" b="1" dirty="0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501041" y="385913"/>
              <a:ext cx="357608" cy="184377"/>
              <a:chOff x="501041" y="385913"/>
              <a:chExt cx="357608" cy="184377"/>
            </a:xfrm>
            <a:grpFill/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01041" y="385913"/>
                <a:ext cx="357608" cy="0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501041" y="481911"/>
                <a:ext cx="357608" cy="0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501041" y="570290"/>
                <a:ext cx="357608" cy="0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Rectangle 65"/>
          <p:cNvSpPr/>
          <p:nvPr/>
        </p:nvSpPr>
        <p:spPr>
          <a:xfrm>
            <a:off x="3864681" y="183111"/>
            <a:ext cx="4055109" cy="65204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8" name="Group 17"/>
          <p:cNvGrpSpPr/>
          <p:nvPr/>
        </p:nvGrpSpPr>
        <p:grpSpPr>
          <a:xfrm>
            <a:off x="4238995" y="884844"/>
            <a:ext cx="355632" cy="355632"/>
            <a:chOff x="4726226" y="843692"/>
            <a:chExt cx="412512" cy="412512"/>
          </a:xfrm>
        </p:grpSpPr>
        <p:sp>
          <p:nvSpPr>
            <p:cNvPr id="17" name="Oval 16"/>
            <p:cNvSpPr/>
            <p:nvPr/>
          </p:nvSpPr>
          <p:spPr>
            <a:xfrm>
              <a:off x="4726226" y="843692"/>
              <a:ext cx="412512" cy="41251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6487" y="944055"/>
              <a:ext cx="217001" cy="217001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4977046" y="884844"/>
            <a:ext cx="355632" cy="355632"/>
            <a:chOff x="5369164" y="843692"/>
            <a:chExt cx="412512" cy="412512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782" y="938531"/>
              <a:ext cx="227330" cy="227330"/>
            </a:xfrm>
            <a:prstGeom prst="rect">
              <a:avLst/>
            </a:prstGeom>
          </p:spPr>
        </p:pic>
        <p:sp>
          <p:nvSpPr>
            <p:cNvPr id="67" name="Oval 66"/>
            <p:cNvSpPr/>
            <p:nvPr/>
          </p:nvSpPr>
          <p:spPr>
            <a:xfrm>
              <a:off x="5369164" y="843692"/>
              <a:ext cx="412512" cy="41251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191200" y="884844"/>
            <a:ext cx="355632" cy="355632"/>
            <a:chOff x="7196805" y="863278"/>
            <a:chExt cx="412512" cy="41251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6319" y="972792"/>
              <a:ext cx="193483" cy="193483"/>
            </a:xfrm>
            <a:prstGeom prst="rect">
              <a:avLst/>
            </a:prstGeom>
          </p:spPr>
        </p:pic>
        <p:sp>
          <p:nvSpPr>
            <p:cNvPr id="68" name="Oval 67"/>
            <p:cNvSpPr/>
            <p:nvPr/>
          </p:nvSpPr>
          <p:spPr>
            <a:xfrm>
              <a:off x="7196805" y="863278"/>
              <a:ext cx="412512" cy="41251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715097" y="884844"/>
            <a:ext cx="355632" cy="355632"/>
            <a:chOff x="5942133" y="864374"/>
            <a:chExt cx="412512" cy="41251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4658" y="970469"/>
              <a:ext cx="204818" cy="204818"/>
            </a:xfrm>
            <a:prstGeom prst="rect">
              <a:avLst/>
            </a:prstGeom>
          </p:spPr>
        </p:pic>
        <p:sp>
          <p:nvSpPr>
            <p:cNvPr id="69" name="Oval 68"/>
            <p:cNvSpPr/>
            <p:nvPr/>
          </p:nvSpPr>
          <p:spPr>
            <a:xfrm>
              <a:off x="5942133" y="864374"/>
              <a:ext cx="412512" cy="41251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53148" y="884844"/>
            <a:ext cx="355632" cy="355632"/>
            <a:chOff x="6515102" y="838082"/>
            <a:chExt cx="412512" cy="41251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6729" y="962471"/>
              <a:ext cx="169259" cy="169259"/>
            </a:xfrm>
            <a:prstGeom prst="rect">
              <a:avLst/>
            </a:prstGeom>
          </p:spPr>
        </p:pic>
        <p:sp>
          <p:nvSpPr>
            <p:cNvPr id="70" name="Oval 69"/>
            <p:cNvSpPr/>
            <p:nvPr/>
          </p:nvSpPr>
          <p:spPr>
            <a:xfrm>
              <a:off x="6515102" y="838082"/>
              <a:ext cx="412512" cy="41251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44054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Jerry Liu</dc:creator>
  <cp:lastModifiedBy>Jerry Liu</cp:lastModifiedBy>
  <cp:revision>74</cp:revision>
  <dcterms:created xsi:type="dcterms:W3CDTF">2020-04-24T17:21:55Z</dcterms:created>
  <dcterms:modified xsi:type="dcterms:W3CDTF">2020-05-08T16:50:11Z</dcterms:modified>
</cp:coreProperties>
</file>