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kern="12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871133" y="3717925"/>
            <a:ext cx="8534400" cy="6953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 dirty="0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 dirty="0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3488" y="765175"/>
            <a:ext cx="2743729" cy="5327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2300" y="765175"/>
            <a:ext cx="8072131" cy="53276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2300" y="1773238"/>
            <a:ext cx="5376672" cy="4319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8428" y="1773238"/>
            <a:ext cx="5376672" cy="4319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24417" y="765175"/>
            <a:ext cx="10972800" cy="7207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22300" y="1773238"/>
            <a:ext cx="10972800" cy="43195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 dt="0"/>
  <p:txStyles>
    <p:titleStyle>
      <a:lvl1pPr marL="0" lvl="0" indent="0" algn="ctr" defTabSz="914400" eaLnBrk="0" fontAlgn="base" latinLnBrk="0" hangingPunct="0">
        <a:spcBef>
          <a:spcPct val="0"/>
        </a:spcBef>
        <a:spcAft>
          <a:spcPct val="0"/>
        </a:spcAft>
        <a:buClr>
          <a:srgbClr val="000000"/>
        </a:buClr>
        <a:buNone/>
        <a:defRPr sz="32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pic>
        <p:nvPicPr>
          <p:cNvPr id="17" name="图片 16" descr="QQ截图2016010820265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0005" y="9525"/>
            <a:ext cx="12157075" cy="7148830"/>
          </a:xfrm>
          <a:prstGeom prst="rect">
            <a:avLst/>
          </a:prstGeom>
        </p:spPr>
      </p:pic>
      <p:sp>
        <p:nvSpPr>
          <p:cNvPr id="48" name="燕尾形 47"/>
          <p:cNvSpPr/>
          <p:nvPr/>
        </p:nvSpPr>
        <p:spPr>
          <a:xfrm>
            <a:off x="820420" y="1884680"/>
            <a:ext cx="2188210" cy="1116330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rgbClr val="C00000"/>
                </a:solidFill>
              </a:rPr>
              <a:t>种植</a:t>
            </a:r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49" name="燕尾形 48"/>
          <p:cNvSpPr/>
          <p:nvPr/>
        </p:nvSpPr>
        <p:spPr>
          <a:xfrm>
            <a:off x="6476365" y="1884680"/>
            <a:ext cx="2188210" cy="1116330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rgbClr val="C00000"/>
                </a:solidFill>
              </a:rPr>
              <a:t>生产</a:t>
            </a:r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50" name="燕尾形 49"/>
          <p:cNvSpPr/>
          <p:nvPr/>
        </p:nvSpPr>
        <p:spPr>
          <a:xfrm>
            <a:off x="9261475" y="1884680"/>
            <a:ext cx="2188210" cy="1116330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rgbClr val="C00000"/>
                </a:solidFill>
              </a:rPr>
              <a:t>销售</a:t>
            </a:r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51" name="燕尾形 50"/>
          <p:cNvSpPr/>
          <p:nvPr/>
        </p:nvSpPr>
        <p:spPr>
          <a:xfrm>
            <a:off x="3627120" y="1884680"/>
            <a:ext cx="2188210" cy="1116330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rgbClr val="C00000"/>
                </a:solidFill>
              </a:rPr>
              <a:t>收购</a:t>
            </a:r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921385" y="3378200"/>
            <a:ext cx="1816100" cy="25501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400">
                <a:solidFill>
                  <a:srgbClr val="C00000"/>
                </a:solidFill>
              </a:rPr>
              <a:t>您所品尝到的每一份食材，均来自膳蔻签约种植户，科学化种殖，标准化采摘，追溯至源头，我们懂你在乎的。</a:t>
            </a:r>
            <a:endParaRPr lang="zh-CN" altLang="en-US" sz="1400">
              <a:solidFill>
                <a:srgbClr val="C00000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3740785" y="3378200"/>
            <a:ext cx="1816100" cy="25501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400">
                <a:solidFill>
                  <a:srgbClr val="C00000"/>
                </a:solidFill>
              </a:rPr>
              <a:t>统一溢价回购，保证农户利益，全程可追溯。保障您舌尖上的安全。</a:t>
            </a:r>
            <a:endParaRPr lang="zh-CN" altLang="en-US" sz="1400">
              <a:solidFill>
                <a:srgbClr val="C00000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6572885" y="3378200"/>
            <a:ext cx="1816100" cy="25501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rgbClr val="C00000"/>
                </a:solidFill>
              </a:rPr>
              <a:t>历练品质，至少要经过2道机器筛选，4道人工挑选，抽丝拨茧，只为守护每一份食材。</a:t>
            </a:r>
            <a:endParaRPr lang="zh-CN" altLang="en-US" sz="1400">
              <a:solidFill>
                <a:srgbClr val="C00000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9341485" y="3378200"/>
            <a:ext cx="1816100" cy="25501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rgbClr val="C00000"/>
                </a:solidFill>
              </a:rPr>
              <a:t>全新购买体验，更懂高品质购物的你，全新互动体验模式，让臻品生活从一包食材开始。</a:t>
            </a:r>
            <a:endParaRPr lang="zh-CN" altLang="en-US" sz="14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简约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Kingsoft Office WPP</Application>
  <PresentationFormat>宽屏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简约绿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2016-01-08T08:07:00Z</dcterms:created>
  <dcterms:modified xsi:type="dcterms:W3CDTF">2016-01-08T15:18:11Z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