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0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8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8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6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9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D079-3790-4DF6-9857-86246E6FE24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6FA6-64BB-45EC-AB4B-DB37DE36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0901" y="2032464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Census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0901" y="1137439"/>
            <a:ext cx="1008000" cy="53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rectification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901" y="240786"/>
            <a:ext cx="1008000" cy="536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Stereo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901" y="5615812"/>
            <a:ext cx="1008000" cy="536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HDMI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1736" y="2032462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istance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3406" y="2032461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2571" y="2032462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4241" y="2032460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SGM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0901" y="3825770"/>
            <a:ext cx="1008000" cy="536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 flow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35076" y="2032460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WTA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45911" y="2032460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1736" y="3825770"/>
            <a:ext cx="1008000" cy="536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emporal</a:t>
            </a: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0901" y="4720791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HDMI </a:t>
            </a:r>
            <a:r>
              <a:rPr lang="en-US" altLang="zh-CN" sz="12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901" y="2930749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Census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736" y="2930747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istance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3406" y="2930746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02571" y="2930747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b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24241" y="2930745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SGM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35076" y="2930745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WTA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45911" y="2930745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1735" y="1134177"/>
            <a:ext cx="1008000" cy="53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Pre-procession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LiuYang</dc:creator>
  <cp:lastModifiedBy>LiuYang</cp:lastModifiedBy>
  <cp:revision>31</cp:revision>
  <dcterms:created xsi:type="dcterms:W3CDTF">2020-06-29T02:02:33Z</dcterms:created>
  <dcterms:modified xsi:type="dcterms:W3CDTF">2020-06-29T05:53:57Z</dcterms:modified>
</cp:coreProperties>
</file>