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59400" y="421727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界面类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081" y="321923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4455" y="321923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生成流程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3829" y="321923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库存管理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03203" y="321923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订单管理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418082" y="5628291"/>
            <a:ext cx="1355835" cy="9932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1"/>
            <a:endCxn id="5" idx="0"/>
          </p:cNvCxnSpPr>
          <p:nvPr/>
        </p:nvCxnSpPr>
        <p:spPr>
          <a:xfrm flipH="1">
            <a:off x="1261681" y="739227"/>
            <a:ext cx="4097719" cy="2480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 flipH="1">
            <a:off x="4521055" y="1056727"/>
            <a:ext cx="1574945" cy="2162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>
            <a:off x="6096000" y="1056727"/>
            <a:ext cx="1684429" cy="2162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8" idx="0"/>
          </p:cNvCxnSpPr>
          <p:nvPr/>
        </p:nvCxnSpPr>
        <p:spPr>
          <a:xfrm>
            <a:off x="6832600" y="739227"/>
            <a:ext cx="4207203" cy="2480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1"/>
            <a:endCxn id="5" idx="3"/>
          </p:cNvCxnSpPr>
          <p:nvPr/>
        </p:nvCxnSpPr>
        <p:spPr>
          <a:xfrm flipH="1">
            <a:off x="1998281" y="3536731"/>
            <a:ext cx="1786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  <a:endCxn id="6" idx="3"/>
          </p:cNvCxnSpPr>
          <p:nvPr/>
        </p:nvCxnSpPr>
        <p:spPr>
          <a:xfrm flipH="1">
            <a:off x="5257655" y="3536731"/>
            <a:ext cx="1786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8" idx="1"/>
          </p:cNvCxnSpPr>
          <p:nvPr/>
        </p:nvCxnSpPr>
        <p:spPr>
          <a:xfrm>
            <a:off x="8517029" y="3536731"/>
            <a:ext cx="1786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0"/>
            <a:endCxn id="8" idx="2"/>
          </p:cNvCxnSpPr>
          <p:nvPr/>
        </p:nvCxnSpPr>
        <p:spPr>
          <a:xfrm flipV="1">
            <a:off x="6096000" y="3854231"/>
            <a:ext cx="4943803" cy="202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0"/>
            <a:endCxn id="7" idx="2"/>
          </p:cNvCxnSpPr>
          <p:nvPr/>
        </p:nvCxnSpPr>
        <p:spPr>
          <a:xfrm flipV="1">
            <a:off x="6096000" y="3854231"/>
            <a:ext cx="1684429" cy="202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6" idx="2"/>
          </p:cNvCxnSpPr>
          <p:nvPr/>
        </p:nvCxnSpPr>
        <p:spPr>
          <a:xfrm flipH="1" flipV="1">
            <a:off x="4521055" y="3854231"/>
            <a:ext cx="1574945" cy="202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  <a:endCxn id="5" idx="2"/>
          </p:cNvCxnSpPr>
          <p:nvPr/>
        </p:nvCxnSpPr>
        <p:spPr>
          <a:xfrm flipH="1" flipV="1">
            <a:off x="1261681" y="3854231"/>
            <a:ext cx="4834319" cy="202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1</cp:revision>
  <dcterms:created xsi:type="dcterms:W3CDTF">2017-06-01T00:55:41Z</dcterms:created>
  <dcterms:modified xsi:type="dcterms:W3CDTF">2017-06-01T01:01:30Z</dcterms:modified>
</cp:coreProperties>
</file>