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E25F-C5E2-3B45-979F-6A734955B084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A7B4-04E7-5843-8A3C-A0FD23E2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3593" y="485227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界面类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83981" y="324671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8787" y="324671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生产</a:t>
            </a:r>
            <a:r>
              <a:rPr lang="zh-CN" altLang="en-US" smtClean="0"/>
              <a:t>流程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3593" y="324671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库存管理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03203" y="324671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订单管理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6152275" y="5511581"/>
            <a:ext cx="1355835" cy="9932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98399" y="3246711"/>
            <a:ext cx="14732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系统管理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64952" y="2046678"/>
            <a:ext cx="1095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-------------------------------------------------------------------------------------------------------------------------------------------------------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6124" y="11202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用户界面层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64952" y="4567683"/>
            <a:ext cx="1095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-------------------------------------------------------------------------------------------------------------------------------------------------------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6124" y="53269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数据层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6124" y="35123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后台逻辑层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DengXian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2</cp:revision>
  <dcterms:created xsi:type="dcterms:W3CDTF">2017-06-01T00:55:41Z</dcterms:created>
  <dcterms:modified xsi:type="dcterms:W3CDTF">2017-06-01T14:07:00Z</dcterms:modified>
</cp:coreProperties>
</file>