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9E181-D81F-4EE6-A6F9-0B969B74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4C37E9-A1F6-41FE-A19F-7546E9800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F9C5C-2E1B-4EB2-AD73-4EBE34A6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A057F-4111-4A40-BF47-5957356C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DDB70-8CC7-43A3-B2BE-EBA05D8F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1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305A4-B1E5-45DD-9E88-02170FA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6345E-9F1A-454D-99B6-5FD86F935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EF8B3-A94D-40E0-840F-9166A160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2ABC5-8D7E-4E51-ABE2-10864A24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471F0-B5F9-44F5-B057-433B06A4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6AA73-168C-4C88-A45F-81770A2D0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C3EE2-A987-44A9-A845-1B4320327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4DE0D-E661-4C43-A5CF-55C5C7A5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46942-CEE3-4ACB-92C5-2736A5CE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8F360-D151-4243-B58D-5D17C08B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2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C488B-7ACD-4638-9AFD-807C825B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698D6-92AD-47C2-8852-DB4C047B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45F91-3B9B-4F0E-BE34-03BEABA2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47E35-A265-41A1-8833-7CB691EA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A1E9A-A555-4B04-BE1D-62F04533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2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96F57-DC5F-4EC3-B221-E9C152E3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D0E9B-488A-4078-9CB8-F488FF8D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098FC-C336-4C06-BD8F-773C140B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D4AC9-326D-44E1-98BF-32D9E673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E4B9A-441A-493E-B32F-7452DDFC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4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45ACC-32D1-4DC2-A226-81118C13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2F0C3-E56F-4D8A-A09C-2F7D5308C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B15786-49EC-4FF0-BE7D-040745D20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553AF-044C-46FA-88A3-A6612CFC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3E045-F3C8-4ECB-ACD5-B3377204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E5B7D-C2ED-4351-B78F-4B911E91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1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B18EC-9898-4B24-B419-D749CBCF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5FEA0-2BE4-43E5-8F31-4FEFA1A3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179B3-F11F-443D-BC8C-BF9347EF7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E719E0-5C02-40F7-8774-4CA91EEED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CE6B4F-DE46-4C1B-806A-1B4CD37A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D831B-B16A-4116-945C-D3050B55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F35425-C2A9-4A74-8971-9E684E94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09A360-3F96-45E9-88B1-CB7560C2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9FF49-8544-4F78-802A-EF602645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37FBA2-EF37-44F6-957C-98DC861B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C119E-2EFD-4EA8-8D45-6030A85E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5D7EB6-4942-4452-8C95-D53FB14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4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52212-EF81-47B6-8B52-0CEA821C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652BFB-BD54-43B3-96D5-D11B5189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BF026-2FD3-4814-981E-F8EA3E75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4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DB11F-5398-462A-BF8F-C9D09747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47A86-19BD-44EB-9D54-19C99A5B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F2D9F-AE99-47F0-A13A-5AB8CC61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ADC59-72A1-4B55-87A6-FB2E92B4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9CBA2-9B51-4079-865A-8D8B284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C8947-AC52-47C8-9A22-AEBF531E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8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A8D35-D983-4E14-9B4A-110C9EF2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8E8231-FFA9-4693-8390-D74E61477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972DE-62CB-4CB6-BBAB-647960D9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60208-56ED-42D2-B256-24A6E46B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808C3-6589-46A6-9CE4-6368568D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14A9A-AC54-4FC2-87E3-EA5C20BD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1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E0464B-8FC7-44B9-AEFE-EF708A8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6828B-C3D5-4756-A076-63ED9638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50633-195A-40E7-9F03-7CF0DAAF0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9E17-7F1E-4325-B755-8E18F51C0E5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630CF-A23C-4AEC-AA74-F10CFAA90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4F963-9CD4-4939-A241-A662FD55F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6EC0-932A-447B-91B8-65C567BBE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2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82699-0987-4525-AF84-9629F875F495}"/>
              </a:ext>
            </a:extLst>
          </p:cNvPr>
          <p:cNvSpPr/>
          <p:nvPr/>
        </p:nvSpPr>
        <p:spPr>
          <a:xfrm>
            <a:off x="90295" y="929836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2F9F4-8BBF-4A1F-97EB-48CB1107ED03}"/>
              </a:ext>
            </a:extLst>
          </p:cNvPr>
          <p:cNvSpPr/>
          <p:nvPr/>
        </p:nvSpPr>
        <p:spPr>
          <a:xfrm>
            <a:off x="529281" y="1107857"/>
            <a:ext cx="1200243" cy="586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99529-F893-4DB8-BE26-D66F901809ED}"/>
              </a:ext>
            </a:extLst>
          </p:cNvPr>
          <p:cNvSpPr/>
          <p:nvPr/>
        </p:nvSpPr>
        <p:spPr>
          <a:xfrm>
            <a:off x="6385227" y="929279"/>
            <a:ext cx="1964988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5690E-79AE-4AE6-8463-286FA3008C13}"/>
              </a:ext>
            </a:extLst>
          </p:cNvPr>
          <p:cNvSpPr/>
          <p:nvPr/>
        </p:nvSpPr>
        <p:spPr>
          <a:xfrm>
            <a:off x="90295" y="3013415"/>
            <a:ext cx="2062647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0DF54-87F6-4B1E-8E13-65EC95FA0B5B}"/>
              </a:ext>
            </a:extLst>
          </p:cNvPr>
          <p:cNvSpPr/>
          <p:nvPr/>
        </p:nvSpPr>
        <p:spPr>
          <a:xfrm>
            <a:off x="6407224" y="3160004"/>
            <a:ext cx="1959974" cy="749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8C2D76-E720-4665-85FF-0EB74941B1AC}"/>
              </a:ext>
            </a:extLst>
          </p:cNvPr>
          <p:cNvSpPr txBox="1"/>
          <p:nvPr/>
        </p:nvSpPr>
        <p:spPr>
          <a:xfrm>
            <a:off x="10351091" y="32134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6E4BD2-B60A-48D0-894C-175FB7E36201}"/>
              </a:ext>
            </a:extLst>
          </p:cNvPr>
          <p:cNvSpPr txBox="1"/>
          <p:nvPr/>
        </p:nvSpPr>
        <p:spPr>
          <a:xfrm>
            <a:off x="683684" y="220342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3EF6B-C6F4-4CD6-9CBC-6096DA8019A8}"/>
              </a:ext>
            </a:extLst>
          </p:cNvPr>
          <p:cNvSpPr txBox="1"/>
          <p:nvPr/>
        </p:nvSpPr>
        <p:spPr>
          <a:xfrm>
            <a:off x="3692366" y="224919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B10DAD-C801-464D-9906-7FB5DA96105C}"/>
              </a:ext>
            </a:extLst>
          </p:cNvPr>
          <p:cNvSpPr txBox="1"/>
          <p:nvPr/>
        </p:nvSpPr>
        <p:spPr>
          <a:xfrm>
            <a:off x="6922003" y="222864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B4E0CC-730F-4CDD-93D7-2096FFACDB2C}"/>
              </a:ext>
            </a:extLst>
          </p:cNvPr>
          <p:cNvSpPr txBox="1"/>
          <p:nvPr/>
        </p:nvSpPr>
        <p:spPr>
          <a:xfrm>
            <a:off x="675900" y="419847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D0E94E-DBB4-416B-A829-0989D7567417}"/>
              </a:ext>
            </a:extLst>
          </p:cNvPr>
          <p:cNvSpPr/>
          <p:nvPr/>
        </p:nvSpPr>
        <p:spPr>
          <a:xfrm>
            <a:off x="64159" y="5069013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5B02B5-345D-4FAF-AA77-2707315FFE87}"/>
              </a:ext>
            </a:extLst>
          </p:cNvPr>
          <p:cNvSpPr/>
          <p:nvPr/>
        </p:nvSpPr>
        <p:spPr>
          <a:xfrm>
            <a:off x="3106761" y="934529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31E306-5A44-4951-ADC3-0F90EFC71959}"/>
              </a:ext>
            </a:extLst>
          </p:cNvPr>
          <p:cNvSpPr/>
          <p:nvPr/>
        </p:nvSpPr>
        <p:spPr>
          <a:xfrm>
            <a:off x="3116586" y="3110733"/>
            <a:ext cx="2052273" cy="74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EE976F-E18F-4579-AE74-BE7995DE27CB}"/>
              </a:ext>
            </a:extLst>
          </p:cNvPr>
          <p:cNvSpPr/>
          <p:nvPr/>
        </p:nvSpPr>
        <p:spPr>
          <a:xfrm>
            <a:off x="3790278" y="3472641"/>
            <a:ext cx="661305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D2C73-2F00-4CB0-AC67-16C61FADCD3B}"/>
              </a:ext>
            </a:extLst>
          </p:cNvPr>
          <p:cNvSpPr/>
          <p:nvPr/>
        </p:nvSpPr>
        <p:spPr>
          <a:xfrm>
            <a:off x="3197639" y="5069017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6482ED-6FE1-47B1-A997-4FA740F6911B}"/>
              </a:ext>
            </a:extLst>
          </p:cNvPr>
          <p:cNvSpPr/>
          <p:nvPr/>
        </p:nvSpPr>
        <p:spPr>
          <a:xfrm>
            <a:off x="3869754" y="5400789"/>
            <a:ext cx="1776257" cy="490196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1AF9B2-1543-41B5-80B4-864927E6A83F}"/>
              </a:ext>
            </a:extLst>
          </p:cNvPr>
          <p:cNvSpPr txBox="1"/>
          <p:nvPr/>
        </p:nvSpPr>
        <p:spPr>
          <a:xfrm>
            <a:off x="3691818" y="409553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e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52450-920A-41BC-ADCD-66B13963F702}"/>
              </a:ext>
            </a:extLst>
          </p:cNvPr>
          <p:cNvSpPr txBox="1"/>
          <p:nvPr/>
        </p:nvSpPr>
        <p:spPr>
          <a:xfrm>
            <a:off x="6997033" y="437896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f</a:t>
            </a:r>
            <a:endParaRPr lang="zh-CN" altLang="en-US" sz="36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D3E0B4-BC34-4EB3-AE99-48C5F0E71C54}"/>
              </a:ext>
            </a:extLst>
          </p:cNvPr>
          <p:cNvSpPr txBox="1"/>
          <p:nvPr/>
        </p:nvSpPr>
        <p:spPr>
          <a:xfrm>
            <a:off x="3783244" y="629154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h</a:t>
            </a:r>
            <a:endParaRPr lang="zh-CN" altLang="en-US" sz="3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447D7A-F909-4BBC-AEEA-B1E551CFC374}"/>
              </a:ext>
            </a:extLst>
          </p:cNvPr>
          <p:cNvSpPr txBox="1"/>
          <p:nvPr/>
        </p:nvSpPr>
        <p:spPr>
          <a:xfrm>
            <a:off x="553290" y="628797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g</a:t>
            </a:r>
            <a:endParaRPr lang="zh-CN" altLang="en-US" sz="36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1716BA-A0BF-411D-BBFD-2B821187A2A2}"/>
              </a:ext>
            </a:extLst>
          </p:cNvPr>
          <p:cNvSpPr/>
          <p:nvPr/>
        </p:nvSpPr>
        <p:spPr>
          <a:xfrm>
            <a:off x="3945030" y="1089797"/>
            <a:ext cx="1200243" cy="586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88DF8D-440F-4EEA-9FC3-538B3D00F57F}"/>
              </a:ext>
            </a:extLst>
          </p:cNvPr>
          <p:cNvSpPr/>
          <p:nvPr/>
        </p:nvSpPr>
        <p:spPr>
          <a:xfrm>
            <a:off x="6767598" y="1310909"/>
            <a:ext cx="1200243" cy="586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8949044-E807-4D4A-ABB8-027EA60D3D71}"/>
              </a:ext>
            </a:extLst>
          </p:cNvPr>
          <p:cNvSpPr/>
          <p:nvPr/>
        </p:nvSpPr>
        <p:spPr>
          <a:xfrm>
            <a:off x="952699" y="3422202"/>
            <a:ext cx="1200243" cy="586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D139BF-921F-4644-B76B-4F8EB5CA69EF}"/>
              </a:ext>
            </a:extLst>
          </p:cNvPr>
          <p:cNvSpPr/>
          <p:nvPr/>
        </p:nvSpPr>
        <p:spPr>
          <a:xfrm>
            <a:off x="7112097" y="3320717"/>
            <a:ext cx="1951700" cy="388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E1B8BA-85DA-4594-9479-234366DE0563}"/>
              </a:ext>
            </a:extLst>
          </p:cNvPr>
          <p:cNvSpPr/>
          <p:nvPr/>
        </p:nvSpPr>
        <p:spPr>
          <a:xfrm>
            <a:off x="8970270" y="8148745"/>
            <a:ext cx="1959975" cy="5496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F6D2A4-9349-453D-9711-B41453F2B804}"/>
              </a:ext>
            </a:extLst>
          </p:cNvPr>
          <p:cNvSpPr/>
          <p:nvPr/>
        </p:nvSpPr>
        <p:spPr>
          <a:xfrm>
            <a:off x="553289" y="5375105"/>
            <a:ext cx="1470843" cy="887187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E03FC34-8B77-4419-95AC-A424B3B852A5}"/>
              </a:ext>
            </a:extLst>
          </p:cNvPr>
          <p:cNvSpPr/>
          <p:nvPr/>
        </p:nvSpPr>
        <p:spPr>
          <a:xfrm>
            <a:off x="6407224" y="5069017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7831DD4-560E-423E-88F0-12DDE4208604}"/>
              </a:ext>
            </a:extLst>
          </p:cNvPr>
          <p:cNvSpPr/>
          <p:nvPr/>
        </p:nvSpPr>
        <p:spPr>
          <a:xfrm>
            <a:off x="7079339" y="5400789"/>
            <a:ext cx="1951700" cy="784482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4D55B7-EA71-49B5-A5CA-71DFDBD6F59F}"/>
              </a:ext>
            </a:extLst>
          </p:cNvPr>
          <p:cNvSpPr txBox="1"/>
          <p:nvPr/>
        </p:nvSpPr>
        <p:spPr>
          <a:xfrm>
            <a:off x="6992829" y="629154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i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1999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7EA04FB5-5DDE-49EB-9C0E-B9EE8A5FC211}"/>
              </a:ext>
            </a:extLst>
          </p:cNvPr>
          <p:cNvSpPr/>
          <p:nvPr/>
        </p:nvSpPr>
        <p:spPr>
          <a:xfrm>
            <a:off x="538851" y="441765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B02EAB-3CBA-45FA-9F48-8BBC8B8C6D5C}"/>
              </a:ext>
            </a:extLst>
          </p:cNvPr>
          <p:cNvSpPr txBox="1"/>
          <p:nvPr/>
        </p:nvSpPr>
        <p:spPr>
          <a:xfrm>
            <a:off x="1106678" y="186902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35</a:t>
            </a:r>
            <a:endParaRPr lang="zh-CN" altLang="en-US" sz="36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862AA9D-3EA0-44B8-9FB1-B3CE24A2C057}"/>
              </a:ext>
            </a:extLst>
          </p:cNvPr>
          <p:cNvSpPr/>
          <p:nvPr/>
        </p:nvSpPr>
        <p:spPr>
          <a:xfrm>
            <a:off x="538851" y="721289"/>
            <a:ext cx="2441760" cy="4683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EA311C-F599-45CD-AF24-EA0C57BB05E2}"/>
              </a:ext>
            </a:extLst>
          </p:cNvPr>
          <p:cNvSpPr/>
          <p:nvPr/>
        </p:nvSpPr>
        <p:spPr>
          <a:xfrm>
            <a:off x="4290598" y="587130"/>
            <a:ext cx="1964988" cy="81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29C0A84-2ADC-4969-B5B6-50EF4B7AAC78}"/>
              </a:ext>
            </a:extLst>
          </p:cNvPr>
          <p:cNvSpPr txBox="1"/>
          <p:nvPr/>
        </p:nvSpPr>
        <p:spPr>
          <a:xfrm>
            <a:off x="4827374" y="173135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36</a:t>
            </a:r>
            <a:endParaRPr lang="zh-CN" altLang="en-US" sz="36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F2850B5-A08E-48E1-9070-3D12ABDAC0E9}"/>
              </a:ext>
            </a:extLst>
          </p:cNvPr>
          <p:cNvSpPr/>
          <p:nvPr/>
        </p:nvSpPr>
        <p:spPr>
          <a:xfrm>
            <a:off x="4290598" y="142631"/>
            <a:ext cx="663216" cy="125754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61D1580-C6D2-4504-9F76-F907111D367D}"/>
              </a:ext>
            </a:extLst>
          </p:cNvPr>
          <p:cNvSpPr/>
          <p:nvPr/>
        </p:nvSpPr>
        <p:spPr>
          <a:xfrm>
            <a:off x="7783075" y="196054"/>
            <a:ext cx="1964988" cy="81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DC6C69C-6C59-4176-9DF4-F99A0DB476DD}"/>
              </a:ext>
            </a:extLst>
          </p:cNvPr>
          <p:cNvSpPr txBox="1"/>
          <p:nvPr/>
        </p:nvSpPr>
        <p:spPr>
          <a:xfrm>
            <a:off x="8319851" y="175938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37</a:t>
            </a:r>
            <a:endParaRPr lang="zh-CN" altLang="en-US" sz="36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030AF2-04DB-4BE1-B184-1B428087118D}"/>
              </a:ext>
            </a:extLst>
          </p:cNvPr>
          <p:cNvSpPr/>
          <p:nvPr/>
        </p:nvSpPr>
        <p:spPr>
          <a:xfrm>
            <a:off x="7783075" y="196055"/>
            <a:ext cx="663216" cy="125754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31B5562-B891-4104-AFEA-82139945BD12}"/>
              </a:ext>
            </a:extLst>
          </p:cNvPr>
          <p:cNvSpPr/>
          <p:nvPr/>
        </p:nvSpPr>
        <p:spPr>
          <a:xfrm>
            <a:off x="542660" y="2679812"/>
            <a:ext cx="1964988" cy="81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EA29A2D-E92D-445E-BFDD-FC61B500377C}"/>
              </a:ext>
            </a:extLst>
          </p:cNvPr>
          <p:cNvSpPr txBox="1"/>
          <p:nvPr/>
        </p:nvSpPr>
        <p:spPr>
          <a:xfrm>
            <a:off x="1079436" y="424314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38</a:t>
            </a:r>
            <a:endParaRPr lang="zh-CN" altLang="en-US" sz="3600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621361C-1801-4649-9510-E3D76380F346}"/>
              </a:ext>
            </a:extLst>
          </p:cNvPr>
          <p:cNvSpPr/>
          <p:nvPr/>
        </p:nvSpPr>
        <p:spPr>
          <a:xfrm>
            <a:off x="542660" y="2324461"/>
            <a:ext cx="663216" cy="158750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B292DCB-219C-4DE2-A83A-414FC9CAC257}"/>
              </a:ext>
            </a:extLst>
          </p:cNvPr>
          <p:cNvSpPr/>
          <p:nvPr/>
        </p:nvSpPr>
        <p:spPr>
          <a:xfrm>
            <a:off x="3718716" y="2898802"/>
            <a:ext cx="1964988" cy="81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8D13CFE-7DE6-4706-9987-F53A05BE1C3B}"/>
              </a:ext>
            </a:extLst>
          </p:cNvPr>
          <p:cNvSpPr txBox="1"/>
          <p:nvPr/>
        </p:nvSpPr>
        <p:spPr>
          <a:xfrm>
            <a:off x="4255492" y="42431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39</a:t>
            </a:r>
            <a:endParaRPr lang="zh-CN" altLang="en-US" sz="36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18BF277-02E7-496A-AD80-38E7E8831ECC}"/>
              </a:ext>
            </a:extLst>
          </p:cNvPr>
          <p:cNvSpPr/>
          <p:nvPr/>
        </p:nvSpPr>
        <p:spPr>
          <a:xfrm>
            <a:off x="3149401" y="2898802"/>
            <a:ext cx="1232531" cy="8130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2AF1790-3998-4667-94B9-6FB6B77910FC}"/>
              </a:ext>
            </a:extLst>
          </p:cNvPr>
          <p:cNvSpPr/>
          <p:nvPr/>
        </p:nvSpPr>
        <p:spPr>
          <a:xfrm>
            <a:off x="7783075" y="2836416"/>
            <a:ext cx="1964988" cy="81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8ADC457-F579-423A-9C49-506F4648AACA}"/>
              </a:ext>
            </a:extLst>
          </p:cNvPr>
          <p:cNvSpPr txBox="1"/>
          <p:nvPr/>
        </p:nvSpPr>
        <p:spPr>
          <a:xfrm>
            <a:off x="8319851" y="3980644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40</a:t>
            </a:r>
            <a:endParaRPr lang="zh-CN" altLang="en-US" sz="3600" b="1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1472C83-7C6F-45FE-8B25-376A53C78928}"/>
              </a:ext>
            </a:extLst>
          </p:cNvPr>
          <p:cNvSpPr/>
          <p:nvPr/>
        </p:nvSpPr>
        <p:spPr>
          <a:xfrm>
            <a:off x="9084847" y="2377689"/>
            <a:ext cx="663216" cy="125754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450C348-F713-4EF4-B540-E6B3FDB935EA}"/>
              </a:ext>
            </a:extLst>
          </p:cNvPr>
          <p:cNvSpPr/>
          <p:nvPr/>
        </p:nvSpPr>
        <p:spPr>
          <a:xfrm>
            <a:off x="538851" y="4994823"/>
            <a:ext cx="1964988" cy="81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44E8145-480A-47F6-8EBF-96D0F83E7656}"/>
              </a:ext>
            </a:extLst>
          </p:cNvPr>
          <p:cNvSpPr txBox="1"/>
          <p:nvPr/>
        </p:nvSpPr>
        <p:spPr>
          <a:xfrm>
            <a:off x="1075628" y="62497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41</a:t>
            </a:r>
            <a:endParaRPr lang="zh-CN" altLang="en-US" sz="3600" b="1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220C26A-FC0E-4CCC-AD47-8C0248B3B3CD}"/>
              </a:ext>
            </a:extLst>
          </p:cNvPr>
          <p:cNvSpPr/>
          <p:nvPr/>
        </p:nvSpPr>
        <p:spPr>
          <a:xfrm>
            <a:off x="1840623" y="4992190"/>
            <a:ext cx="663216" cy="125754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278909D-C83C-48CD-874B-79E84D8515B1}"/>
              </a:ext>
            </a:extLst>
          </p:cNvPr>
          <p:cNvSpPr/>
          <p:nvPr/>
        </p:nvSpPr>
        <p:spPr>
          <a:xfrm>
            <a:off x="4120790" y="5210473"/>
            <a:ext cx="2052273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E381BA7-D8C1-42FB-AC33-1B1D65347BC5}"/>
              </a:ext>
            </a:extLst>
          </p:cNvPr>
          <p:cNvSpPr txBox="1"/>
          <p:nvPr/>
        </p:nvSpPr>
        <p:spPr>
          <a:xfrm>
            <a:off x="4619139" y="620519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42</a:t>
            </a:r>
            <a:endParaRPr lang="zh-CN" altLang="en-US" sz="36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B87ACBB-1871-4963-B9D4-CB750E95833F}"/>
              </a:ext>
            </a:extLst>
          </p:cNvPr>
          <p:cNvSpPr/>
          <p:nvPr/>
        </p:nvSpPr>
        <p:spPr>
          <a:xfrm>
            <a:off x="4120791" y="4851862"/>
            <a:ext cx="2052272" cy="99471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294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7EA04FB5-5DDE-49EB-9C0E-B9EE8A5FC211}"/>
              </a:ext>
            </a:extLst>
          </p:cNvPr>
          <p:cNvSpPr/>
          <p:nvPr/>
        </p:nvSpPr>
        <p:spPr>
          <a:xfrm>
            <a:off x="538851" y="441765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B02EAB-3CBA-45FA-9F48-8BBC8B8C6D5C}"/>
              </a:ext>
            </a:extLst>
          </p:cNvPr>
          <p:cNvSpPr txBox="1"/>
          <p:nvPr/>
        </p:nvSpPr>
        <p:spPr>
          <a:xfrm>
            <a:off x="1106678" y="186902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43</a:t>
            </a:r>
            <a:endParaRPr lang="zh-CN" altLang="en-US" sz="3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A774F4-FC9E-413A-843C-B7859FB8AF7A}"/>
              </a:ext>
            </a:extLst>
          </p:cNvPr>
          <p:cNvSpPr/>
          <p:nvPr/>
        </p:nvSpPr>
        <p:spPr>
          <a:xfrm>
            <a:off x="2601498" y="1409949"/>
            <a:ext cx="1280691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031044-248D-4594-8C5D-C928F182D70D}"/>
              </a:ext>
            </a:extLst>
          </p:cNvPr>
          <p:cNvSpPr/>
          <p:nvPr/>
        </p:nvSpPr>
        <p:spPr>
          <a:xfrm>
            <a:off x="4664145" y="764930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C8295B0-A3D5-483C-A52C-F431805432E0}"/>
              </a:ext>
            </a:extLst>
          </p:cNvPr>
          <p:cNvSpPr txBox="1"/>
          <p:nvPr/>
        </p:nvSpPr>
        <p:spPr>
          <a:xfrm>
            <a:off x="5231972" y="186902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44</a:t>
            </a:r>
            <a:endParaRPr lang="zh-CN" altLang="en-US" sz="36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7EEE97-76E1-4B17-B391-7830CDB467B5}"/>
              </a:ext>
            </a:extLst>
          </p:cNvPr>
          <p:cNvSpPr/>
          <p:nvPr/>
        </p:nvSpPr>
        <p:spPr>
          <a:xfrm>
            <a:off x="6726792" y="118599"/>
            <a:ext cx="1280691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451053-AAED-4420-9839-64A792DDA77F}"/>
              </a:ext>
            </a:extLst>
          </p:cNvPr>
          <p:cNvSpPr/>
          <p:nvPr/>
        </p:nvSpPr>
        <p:spPr>
          <a:xfrm>
            <a:off x="8714070" y="764930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A298D99-43A2-4572-A513-4D7C105D9916}"/>
              </a:ext>
            </a:extLst>
          </p:cNvPr>
          <p:cNvSpPr txBox="1"/>
          <p:nvPr/>
        </p:nvSpPr>
        <p:spPr>
          <a:xfrm>
            <a:off x="9299678" y="182321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45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D53D92-FB02-414B-8CF4-2808E5A395C6}"/>
              </a:ext>
            </a:extLst>
          </p:cNvPr>
          <p:cNvSpPr/>
          <p:nvPr/>
        </p:nvSpPr>
        <p:spPr>
          <a:xfrm>
            <a:off x="9105049" y="118599"/>
            <a:ext cx="1280691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5FFFBB6-6171-4043-9FC6-2282AA6319B9}"/>
              </a:ext>
            </a:extLst>
          </p:cNvPr>
          <p:cNvSpPr/>
          <p:nvPr/>
        </p:nvSpPr>
        <p:spPr>
          <a:xfrm>
            <a:off x="538851" y="2989457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FE0EB0-D1A4-400F-B8CE-6ECEE6FE0BF8}"/>
              </a:ext>
            </a:extLst>
          </p:cNvPr>
          <p:cNvSpPr txBox="1"/>
          <p:nvPr/>
        </p:nvSpPr>
        <p:spPr>
          <a:xfrm>
            <a:off x="1124456" y="395764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46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E6AB549-F036-4D7D-AD0E-EB48AB9551D7}"/>
              </a:ext>
            </a:extLst>
          </p:cNvPr>
          <p:cNvSpPr/>
          <p:nvPr/>
        </p:nvSpPr>
        <p:spPr>
          <a:xfrm>
            <a:off x="1998113" y="2343126"/>
            <a:ext cx="1280691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2F3F1E4-59E1-471E-AE71-A68112B960CF}"/>
              </a:ext>
            </a:extLst>
          </p:cNvPr>
          <p:cNvSpPr/>
          <p:nvPr/>
        </p:nvSpPr>
        <p:spPr>
          <a:xfrm>
            <a:off x="4670954" y="3039006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9FB250-99C2-46A5-B11B-5F31217715B1}"/>
              </a:ext>
            </a:extLst>
          </p:cNvPr>
          <p:cNvSpPr txBox="1"/>
          <p:nvPr/>
        </p:nvSpPr>
        <p:spPr>
          <a:xfrm>
            <a:off x="5246337" y="401539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47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05A5B83-975B-4674-A434-70FD55EF2520}"/>
              </a:ext>
            </a:extLst>
          </p:cNvPr>
          <p:cNvSpPr/>
          <p:nvPr/>
        </p:nvSpPr>
        <p:spPr>
          <a:xfrm>
            <a:off x="4023799" y="2372894"/>
            <a:ext cx="1280691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3CFD1EC-5201-4D7F-8951-8BF544429A71}"/>
              </a:ext>
            </a:extLst>
          </p:cNvPr>
          <p:cNvSpPr/>
          <p:nvPr/>
        </p:nvSpPr>
        <p:spPr>
          <a:xfrm>
            <a:off x="8730539" y="3019225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87B0553-7078-4E8D-9497-627BAC8CD1F5}"/>
              </a:ext>
            </a:extLst>
          </p:cNvPr>
          <p:cNvSpPr/>
          <p:nvPr/>
        </p:nvSpPr>
        <p:spPr>
          <a:xfrm>
            <a:off x="8730539" y="2372893"/>
            <a:ext cx="1280691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18953F5-FDBD-4408-9A29-54612F882C1A}"/>
              </a:ext>
            </a:extLst>
          </p:cNvPr>
          <p:cNvSpPr txBox="1"/>
          <p:nvPr/>
        </p:nvSpPr>
        <p:spPr>
          <a:xfrm>
            <a:off x="9316144" y="412525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48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CA36A76-59A2-498C-8847-2032657D2E32}"/>
              </a:ext>
            </a:extLst>
          </p:cNvPr>
          <p:cNvSpPr/>
          <p:nvPr/>
        </p:nvSpPr>
        <p:spPr>
          <a:xfrm>
            <a:off x="523765" y="5181837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F24A3A0-78A7-4431-90CC-891AB7F10035}"/>
              </a:ext>
            </a:extLst>
          </p:cNvPr>
          <p:cNvSpPr txBox="1"/>
          <p:nvPr/>
        </p:nvSpPr>
        <p:spPr>
          <a:xfrm>
            <a:off x="1109370" y="628786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49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4F45776-D14C-4488-AE29-54B4683D2627}"/>
              </a:ext>
            </a:extLst>
          </p:cNvPr>
          <p:cNvSpPr/>
          <p:nvPr/>
        </p:nvSpPr>
        <p:spPr>
          <a:xfrm>
            <a:off x="1305721" y="4535506"/>
            <a:ext cx="1280691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7DED9E2-5CE4-483F-8E6A-B2E5037A7ACB}"/>
              </a:ext>
            </a:extLst>
          </p:cNvPr>
          <p:cNvSpPr/>
          <p:nvPr/>
        </p:nvSpPr>
        <p:spPr>
          <a:xfrm>
            <a:off x="4632988" y="5250303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C29145-6557-41AF-98F0-896071BD9FE7}"/>
              </a:ext>
            </a:extLst>
          </p:cNvPr>
          <p:cNvSpPr/>
          <p:nvPr/>
        </p:nvSpPr>
        <p:spPr>
          <a:xfrm>
            <a:off x="4632988" y="4603972"/>
            <a:ext cx="2062647" cy="64633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242163C-DEB2-43A4-8A62-93102DDA2532}"/>
              </a:ext>
            </a:extLst>
          </p:cNvPr>
          <p:cNvSpPr txBox="1"/>
          <p:nvPr/>
        </p:nvSpPr>
        <p:spPr>
          <a:xfrm>
            <a:off x="5304490" y="628126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50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DB5C258-864F-4B3F-A791-2830751F386E}"/>
              </a:ext>
            </a:extLst>
          </p:cNvPr>
          <p:cNvSpPr/>
          <p:nvPr/>
        </p:nvSpPr>
        <p:spPr>
          <a:xfrm>
            <a:off x="8823632" y="5308060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FA957EA-06AA-4116-B8D4-DD3DB568E483}"/>
              </a:ext>
            </a:extLst>
          </p:cNvPr>
          <p:cNvSpPr/>
          <p:nvPr/>
        </p:nvSpPr>
        <p:spPr>
          <a:xfrm>
            <a:off x="8357938" y="4661729"/>
            <a:ext cx="2528342" cy="64633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6077A49-3FDE-4C8C-96D0-A0D9EEAB9FEB}"/>
              </a:ext>
            </a:extLst>
          </p:cNvPr>
          <p:cNvSpPr txBox="1"/>
          <p:nvPr/>
        </p:nvSpPr>
        <p:spPr>
          <a:xfrm>
            <a:off x="9409237" y="6269693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52362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A4D0D8EC-A2FC-4046-AAD5-87FBBB704B1E}"/>
              </a:ext>
            </a:extLst>
          </p:cNvPr>
          <p:cNvSpPr txBox="1"/>
          <p:nvPr/>
        </p:nvSpPr>
        <p:spPr>
          <a:xfrm>
            <a:off x="1183708" y="224950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52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A31AB50-B9DA-4F49-AB48-2D51415F5638}"/>
              </a:ext>
            </a:extLst>
          </p:cNvPr>
          <p:cNvSpPr txBox="1"/>
          <p:nvPr/>
        </p:nvSpPr>
        <p:spPr>
          <a:xfrm>
            <a:off x="5567311" y="223154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53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86E8AD1-1111-4CE6-BEBF-E023E268388A}"/>
              </a:ext>
            </a:extLst>
          </p:cNvPr>
          <p:cNvSpPr txBox="1"/>
          <p:nvPr/>
        </p:nvSpPr>
        <p:spPr>
          <a:xfrm>
            <a:off x="9671139" y="223154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54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5333445-D3D5-482A-81EA-4677B1234656}"/>
              </a:ext>
            </a:extLst>
          </p:cNvPr>
          <p:cNvSpPr/>
          <p:nvPr/>
        </p:nvSpPr>
        <p:spPr>
          <a:xfrm>
            <a:off x="598102" y="1263365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512EC63-B3C5-458C-810A-A2B8B43A7506}"/>
              </a:ext>
            </a:extLst>
          </p:cNvPr>
          <p:cNvSpPr/>
          <p:nvPr/>
        </p:nvSpPr>
        <p:spPr>
          <a:xfrm>
            <a:off x="598102" y="617034"/>
            <a:ext cx="2528342" cy="64633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709D90B-1CD1-4ED1-B5CA-2B265848AB8C}"/>
              </a:ext>
            </a:extLst>
          </p:cNvPr>
          <p:cNvSpPr/>
          <p:nvPr/>
        </p:nvSpPr>
        <p:spPr>
          <a:xfrm>
            <a:off x="4971326" y="1263365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BEFCD84-E51A-42B6-B1F4-1F09B4953BFE}"/>
              </a:ext>
            </a:extLst>
          </p:cNvPr>
          <p:cNvSpPr/>
          <p:nvPr/>
        </p:nvSpPr>
        <p:spPr>
          <a:xfrm>
            <a:off x="4508783" y="617034"/>
            <a:ext cx="2990885" cy="64633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43D7EC4-E319-45FE-A928-AA6787EFC1DF}"/>
              </a:ext>
            </a:extLst>
          </p:cNvPr>
          <p:cNvSpPr/>
          <p:nvPr/>
        </p:nvSpPr>
        <p:spPr>
          <a:xfrm>
            <a:off x="8760687" y="946484"/>
            <a:ext cx="2062647" cy="130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19C730D-754B-432A-83AE-18639740B661}"/>
              </a:ext>
            </a:extLst>
          </p:cNvPr>
          <p:cNvSpPr/>
          <p:nvPr/>
        </p:nvSpPr>
        <p:spPr>
          <a:xfrm>
            <a:off x="10823334" y="1274829"/>
            <a:ext cx="1280691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F745813-DBFB-47C5-9B2D-B1FB2A3EF080}"/>
              </a:ext>
            </a:extLst>
          </p:cNvPr>
          <p:cNvSpPr txBox="1"/>
          <p:nvPr/>
        </p:nvSpPr>
        <p:spPr>
          <a:xfrm>
            <a:off x="1508554" y="4198863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55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9272FF1-7E6A-4132-90FC-564B6701F159}"/>
              </a:ext>
            </a:extLst>
          </p:cNvPr>
          <p:cNvSpPr/>
          <p:nvPr/>
        </p:nvSpPr>
        <p:spPr>
          <a:xfrm>
            <a:off x="598102" y="2913798"/>
            <a:ext cx="2062647" cy="130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3343CC0-56D8-430F-9247-5291B420B10F}"/>
              </a:ext>
            </a:extLst>
          </p:cNvPr>
          <p:cNvSpPr/>
          <p:nvPr/>
        </p:nvSpPr>
        <p:spPr>
          <a:xfrm>
            <a:off x="2660749" y="2920291"/>
            <a:ext cx="1280691" cy="9681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38DCC2D-BB22-4D51-B2E2-02CAD9263F4A}"/>
              </a:ext>
            </a:extLst>
          </p:cNvPr>
          <p:cNvSpPr txBox="1"/>
          <p:nvPr/>
        </p:nvSpPr>
        <p:spPr>
          <a:xfrm>
            <a:off x="5373088" y="4209853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56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923387E-7587-41E7-8524-C45958A80FF2}"/>
              </a:ext>
            </a:extLst>
          </p:cNvPr>
          <p:cNvSpPr/>
          <p:nvPr/>
        </p:nvSpPr>
        <p:spPr>
          <a:xfrm>
            <a:off x="4462636" y="2924788"/>
            <a:ext cx="2062647" cy="130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7868F8B-428D-4CAD-BE1C-AF417C23E497}"/>
              </a:ext>
            </a:extLst>
          </p:cNvPr>
          <p:cNvSpPr/>
          <p:nvPr/>
        </p:nvSpPr>
        <p:spPr>
          <a:xfrm>
            <a:off x="6525283" y="3264679"/>
            <a:ext cx="1280691" cy="9681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723F8E-5C19-4F08-A59C-60CF0E1E7DB5}"/>
              </a:ext>
            </a:extLst>
          </p:cNvPr>
          <p:cNvSpPr txBox="1"/>
          <p:nvPr/>
        </p:nvSpPr>
        <p:spPr>
          <a:xfrm>
            <a:off x="9237622" y="4209853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57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33E0E5B-EEF7-496E-89DF-8C1A8E7E15D2}"/>
              </a:ext>
            </a:extLst>
          </p:cNvPr>
          <p:cNvSpPr/>
          <p:nvPr/>
        </p:nvSpPr>
        <p:spPr>
          <a:xfrm>
            <a:off x="8327170" y="2924788"/>
            <a:ext cx="2062647" cy="130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13E9F7A-D3ED-4D73-AF96-6BA8C5EC4986}"/>
              </a:ext>
            </a:extLst>
          </p:cNvPr>
          <p:cNvSpPr/>
          <p:nvPr/>
        </p:nvSpPr>
        <p:spPr>
          <a:xfrm>
            <a:off x="10389817" y="2920291"/>
            <a:ext cx="1324952" cy="1312572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EAD523E-321F-4A96-9F20-C8393C96AD46}"/>
              </a:ext>
            </a:extLst>
          </p:cNvPr>
          <p:cNvSpPr txBox="1"/>
          <p:nvPr/>
        </p:nvSpPr>
        <p:spPr>
          <a:xfrm>
            <a:off x="1464293" y="619062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58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10BC951-EFD2-4EE1-B19F-061C6782120D}"/>
              </a:ext>
            </a:extLst>
          </p:cNvPr>
          <p:cNvSpPr/>
          <p:nvPr/>
        </p:nvSpPr>
        <p:spPr>
          <a:xfrm>
            <a:off x="553841" y="4905563"/>
            <a:ext cx="2062647" cy="130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DDD179C-4A5C-4F44-8B7D-3B1DFFF1725C}"/>
              </a:ext>
            </a:extLst>
          </p:cNvPr>
          <p:cNvSpPr/>
          <p:nvPr/>
        </p:nvSpPr>
        <p:spPr>
          <a:xfrm>
            <a:off x="2616488" y="4901065"/>
            <a:ext cx="910452" cy="162807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620BF19-B88F-4DB9-ACC5-48BD20F48E5A}"/>
              </a:ext>
            </a:extLst>
          </p:cNvPr>
          <p:cNvSpPr txBox="1"/>
          <p:nvPr/>
        </p:nvSpPr>
        <p:spPr>
          <a:xfrm>
            <a:off x="5419589" y="622818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59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3C1EA8E-A97A-4683-A2D9-C6E1BC30B5CD}"/>
              </a:ext>
            </a:extLst>
          </p:cNvPr>
          <p:cNvSpPr/>
          <p:nvPr/>
        </p:nvSpPr>
        <p:spPr>
          <a:xfrm>
            <a:off x="4509137" y="4943123"/>
            <a:ext cx="2062647" cy="130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A1D904E-5FED-460A-82AF-8C530BA6B15D}"/>
              </a:ext>
            </a:extLst>
          </p:cNvPr>
          <p:cNvSpPr/>
          <p:nvPr/>
        </p:nvSpPr>
        <p:spPr>
          <a:xfrm>
            <a:off x="6571784" y="4612895"/>
            <a:ext cx="910452" cy="162807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F3E995B-4A67-4B86-8451-DF0FE2F9AE21}"/>
              </a:ext>
            </a:extLst>
          </p:cNvPr>
          <p:cNvSpPr txBox="1"/>
          <p:nvPr/>
        </p:nvSpPr>
        <p:spPr>
          <a:xfrm>
            <a:off x="9454640" y="618613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60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456069-63C3-497C-817A-E799B83BD211}"/>
              </a:ext>
            </a:extLst>
          </p:cNvPr>
          <p:cNvSpPr/>
          <p:nvPr/>
        </p:nvSpPr>
        <p:spPr>
          <a:xfrm>
            <a:off x="8544188" y="4901065"/>
            <a:ext cx="2062647" cy="130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687DDA6-5F38-4151-A81E-F6B66ACE2DF9}"/>
              </a:ext>
            </a:extLst>
          </p:cNvPr>
          <p:cNvSpPr/>
          <p:nvPr/>
        </p:nvSpPr>
        <p:spPr>
          <a:xfrm>
            <a:off x="10606835" y="4570837"/>
            <a:ext cx="910452" cy="1958299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5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82699-0987-4525-AF84-9629F875F495}"/>
              </a:ext>
            </a:extLst>
          </p:cNvPr>
          <p:cNvSpPr/>
          <p:nvPr/>
        </p:nvSpPr>
        <p:spPr>
          <a:xfrm>
            <a:off x="90295" y="929836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2F9F4-8BBF-4A1F-97EB-48CB1107ED03}"/>
              </a:ext>
            </a:extLst>
          </p:cNvPr>
          <p:cNvSpPr/>
          <p:nvPr/>
        </p:nvSpPr>
        <p:spPr>
          <a:xfrm>
            <a:off x="90295" y="1251623"/>
            <a:ext cx="1032652" cy="4247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99529-F893-4DB8-BE26-D66F901809ED}"/>
              </a:ext>
            </a:extLst>
          </p:cNvPr>
          <p:cNvSpPr/>
          <p:nvPr/>
        </p:nvSpPr>
        <p:spPr>
          <a:xfrm>
            <a:off x="6385227" y="929279"/>
            <a:ext cx="1964988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5690E-79AE-4AE6-8463-286FA3008C13}"/>
              </a:ext>
            </a:extLst>
          </p:cNvPr>
          <p:cNvSpPr/>
          <p:nvPr/>
        </p:nvSpPr>
        <p:spPr>
          <a:xfrm>
            <a:off x="90295" y="3013415"/>
            <a:ext cx="2062647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0DF54-87F6-4B1E-8E13-65EC95FA0B5B}"/>
              </a:ext>
            </a:extLst>
          </p:cNvPr>
          <p:cNvSpPr/>
          <p:nvPr/>
        </p:nvSpPr>
        <p:spPr>
          <a:xfrm>
            <a:off x="6407224" y="3013416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8C2D76-E720-4665-85FF-0EB74941B1AC}"/>
              </a:ext>
            </a:extLst>
          </p:cNvPr>
          <p:cNvSpPr txBox="1"/>
          <p:nvPr/>
        </p:nvSpPr>
        <p:spPr>
          <a:xfrm>
            <a:off x="10351091" y="32134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6E4BD2-B60A-48D0-894C-175FB7E36201}"/>
              </a:ext>
            </a:extLst>
          </p:cNvPr>
          <p:cNvSpPr txBox="1"/>
          <p:nvPr/>
        </p:nvSpPr>
        <p:spPr>
          <a:xfrm>
            <a:off x="683684" y="220342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3EF6B-C6F4-4CD6-9CBC-6096DA8019A8}"/>
              </a:ext>
            </a:extLst>
          </p:cNvPr>
          <p:cNvSpPr txBox="1"/>
          <p:nvPr/>
        </p:nvSpPr>
        <p:spPr>
          <a:xfrm>
            <a:off x="3692366" y="224919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B10DAD-C801-464D-9906-7FB5DA96105C}"/>
              </a:ext>
            </a:extLst>
          </p:cNvPr>
          <p:cNvSpPr txBox="1"/>
          <p:nvPr/>
        </p:nvSpPr>
        <p:spPr>
          <a:xfrm>
            <a:off x="6922003" y="222864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B4E0CC-730F-4CDD-93D7-2096FFACDB2C}"/>
              </a:ext>
            </a:extLst>
          </p:cNvPr>
          <p:cNvSpPr txBox="1"/>
          <p:nvPr/>
        </p:nvSpPr>
        <p:spPr>
          <a:xfrm>
            <a:off x="675900" y="419847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D0E94E-DBB4-416B-A829-0989D7567417}"/>
              </a:ext>
            </a:extLst>
          </p:cNvPr>
          <p:cNvSpPr/>
          <p:nvPr/>
        </p:nvSpPr>
        <p:spPr>
          <a:xfrm>
            <a:off x="64159" y="5069013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5B02B5-345D-4FAF-AA77-2707315FFE87}"/>
              </a:ext>
            </a:extLst>
          </p:cNvPr>
          <p:cNvSpPr/>
          <p:nvPr/>
        </p:nvSpPr>
        <p:spPr>
          <a:xfrm>
            <a:off x="3106761" y="934529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31E306-5A44-4951-ADC3-0F90EFC71959}"/>
              </a:ext>
            </a:extLst>
          </p:cNvPr>
          <p:cNvSpPr/>
          <p:nvPr/>
        </p:nvSpPr>
        <p:spPr>
          <a:xfrm>
            <a:off x="3116586" y="3013415"/>
            <a:ext cx="2052273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EE976F-E18F-4579-AE74-BE7995DE27CB}"/>
              </a:ext>
            </a:extLst>
          </p:cNvPr>
          <p:cNvSpPr/>
          <p:nvPr/>
        </p:nvSpPr>
        <p:spPr>
          <a:xfrm>
            <a:off x="3121939" y="3388347"/>
            <a:ext cx="2662838" cy="4128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D2C73-2F00-4CB0-AC67-16C61FADCD3B}"/>
              </a:ext>
            </a:extLst>
          </p:cNvPr>
          <p:cNvSpPr/>
          <p:nvPr/>
        </p:nvSpPr>
        <p:spPr>
          <a:xfrm>
            <a:off x="3197639" y="5069017"/>
            <a:ext cx="1959974" cy="85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6482ED-6FE1-47B1-A997-4FA740F6911B}"/>
              </a:ext>
            </a:extLst>
          </p:cNvPr>
          <p:cNvSpPr/>
          <p:nvPr/>
        </p:nvSpPr>
        <p:spPr>
          <a:xfrm>
            <a:off x="3210365" y="5205467"/>
            <a:ext cx="2662838" cy="465953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1AF9B2-1543-41B5-80B4-864927E6A83F}"/>
              </a:ext>
            </a:extLst>
          </p:cNvPr>
          <p:cNvSpPr txBox="1"/>
          <p:nvPr/>
        </p:nvSpPr>
        <p:spPr>
          <a:xfrm>
            <a:off x="3691818" y="409553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e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52450-920A-41BC-ADCD-66B13963F702}"/>
              </a:ext>
            </a:extLst>
          </p:cNvPr>
          <p:cNvSpPr txBox="1"/>
          <p:nvPr/>
        </p:nvSpPr>
        <p:spPr>
          <a:xfrm>
            <a:off x="6997033" y="437896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f</a:t>
            </a:r>
            <a:endParaRPr lang="zh-CN" altLang="en-US" sz="36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D3E0B4-BC34-4EB3-AE99-48C5F0E71C54}"/>
              </a:ext>
            </a:extLst>
          </p:cNvPr>
          <p:cNvSpPr txBox="1"/>
          <p:nvPr/>
        </p:nvSpPr>
        <p:spPr>
          <a:xfrm>
            <a:off x="3783244" y="629154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h</a:t>
            </a:r>
            <a:endParaRPr lang="zh-CN" altLang="en-US" sz="3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447D7A-F909-4BBC-AEEA-B1E551CFC374}"/>
              </a:ext>
            </a:extLst>
          </p:cNvPr>
          <p:cNvSpPr txBox="1"/>
          <p:nvPr/>
        </p:nvSpPr>
        <p:spPr>
          <a:xfrm>
            <a:off x="553290" y="628797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g</a:t>
            </a:r>
            <a:endParaRPr lang="zh-CN" altLang="en-US" sz="36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1716BA-A0BF-411D-BBFD-2B821187A2A2}"/>
              </a:ext>
            </a:extLst>
          </p:cNvPr>
          <p:cNvSpPr/>
          <p:nvPr/>
        </p:nvSpPr>
        <p:spPr>
          <a:xfrm>
            <a:off x="3126473" y="1275637"/>
            <a:ext cx="2031140" cy="3424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88DF8D-440F-4EEA-9FC3-538B3D00F57F}"/>
              </a:ext>
            </a:extLst>
          </p:cNvPr>
          <p:cNvSpPr/>
          <p:nvPr/>
        </p:nvSpPr>
        <p:spPr>
          <a:xfrm>
            <a:off x="6385227" y="1432310"/>
            <a:ext cx="1206260" cy="4651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D139BF-921F-4644-B76B-4F8EB5CA69EF}"/>
              </a:ext>
            </a:extLst>
          </p:cNvPr>
          <p:cNvSpPr/>
          <p:nvPr/>
        </p:nvSpPr>
        <p:spPr>
          <a:xfrm>
            <a:off x="6403811" y="3364510"/>
            <a:ext cx="619331" cy="9707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E1B8BA-85DA-4594-9479-234366DE0563}"/>
              </a:ext>
            </a:extLst>
          </p:cNvPr>
          <p:cNvSpPr/>
          <p:nvPr/>
        </p:nvSpPr>
        <p:spPr>
          <a:xfrm>
            <a:off x="8970270" y="8148745"/>
            <a:ext cx="1959975" cy="5496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F6D2A4-9349-453D-9711-B41453F2B804}"/>
              </a:ext>
            </a:extLst>
          </p:cNvPr>
          <p:cNvSpPr/>
          <p:nvPr/>
        </p:nvSpPr>
        <p:spPr>
          <a:xfrm>
            <a:off x="64160" y="5443076"/>
            <a:ext cx="1970860" cy="844895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E03FC34-8B77-4419-95AC-A424B3B852A5}"/>
              </a:ext>
            </a:extLst>
          </p:cNvPr>
          <p:cNvSpPr/>
          <p:nvPr/>
        </p:nvSpPr>
        <p:spPr>
          <a:xfrm>
            <a:off x="6407224" y="5069017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7831DD4-560E-423E-88F0-12DDE4208604}"/>
              </a:ext>
            </a:extLst>
          </p:cNvPr>
          <p:cNvSpPr/>
          <p:nvPr/>
        </p:nvSpPr>
        <p:spPr>
          <a:xfrm>
            <a:off x="6403810" y="5245920"/>
            <a:ext cx="2804357" cy="940518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4D55B7-EA71-49B5-A5CA-71DFDBD6F59F}"/>
              </a:ext>
            </a:extLst>
          </p:cNvPr>
          <p:cNvSpPr txBox="1"/>
          <p:nvPr/>
        </p:nvSpPr>
        <p:spPr>
          <a:xfrm>
            <a:off x="6992829" y="629154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i</a:t>
            </a:r>
            <a:endParaRPr lang="zh-CN" altLang="en-US" sz="36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764DC2-9AF3-44FD-B586-3B4A13A84525}"/>
              </a:ext>
            </a:extLst>
          </p:cNvPr>
          <p:cNvSpPr/>
          <p:nvPr/>
        </p:nvSpPr>
        <p:spPr>
          <a:xfrm>
            <a:off x="100669" y="3498666"/>
            <a:ext cx="2052273" cy="509466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279142D-E010-49B1-8954-5A80054977E5}"/>
              </a:ext>
            </a:extLst>
          </p:cNvPr>
          <p:cNvSpPr/>
          <p:nvPr/>
        </p:nvSpPr>
        <p:spPr>
          <a:xfrm>
            <a:off x="1270299" y="7951259"/>
            <a:ext cx="2529425" cy="472287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0FF85C-2285-42DF-BBF2-8B032A93E531}"/>
              </a:ext>
            </a:extLst>
          </p:cNvPr>
          <p:cNvSpPr/>
          <p:nvPr/>
        </p:nvSpPr>
        <p:spPr>
          <a:xfrm>
            <a:off x="4616491" y="7714092"/>
            <a:ext cx="1045840" cy="1258194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82699-0987-4525-AF84-9629F875F495}"/>
              </a:ext>
            </a:extLst>
          </p:cNvPr>
          <p:cNvSpPr/>
          <p:nvPr/>
        </p:nvSpPr>
        <p:spPr>
          <a:xfrm>
            <a:off x="90295" y="929836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2F9F4-8BBF-4A1F-97EB-48CB1107ED03}"/>
              </a:ext>
            </a:extLst>
          </p:cNvPr>
          <p:cNvSpPr/>
          <p:nvPr/>
        </p:nvSpPr>
        <p:spPr>
          <a:xfrm>
            <a:off x="569740" y="930175"/>
            <a:ext cx="1032652" cy="4247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99529-F893-4DB8-BE26-D66F901809ED}"/>
              </a:ext>
            </a:extLst>
          </p:cNvPr>
          <p:cNvSpPr/>
          <p:nvPr/>
        </p:nvSpPr>
        <p:spPr>
          <a:xfrm>
            <a:off x="6385227" y="929279"/>
            <a:ext cx="1964988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5690E-79AE-4AE6-8463-286FA3008C13}"/>
              </a:ext>
            </a:extLst>
          </p:cNvPr>
          <p:cNvSpPr/>
          <p:nvPr/>
        </p:nvSpPr>
        <p:spPr>
          <a:xfrm>
            <a:off x="90295" y="3013415"/>
            <a:ext cx="2062647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0DF54-87F6-4B1E-8E13-65EC95FA0B5B}"/>
              </a:ext>
            </a:extLst>
          </p:cNvPr>
          <p:cNvSpPr/>
          <p:nvPr/>
        </p:nvSpPr>
        <p:spPr>
          <a:xfrm>
            <a:off x="6407224" y="3013416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8C2D76-E720-4665-85FF-0EB74941B1AC}"/>
              </a:ext>
            </a:extLst>
          </p:cNvPr>
          <p:cNvSpPr txBox="1"/>
          <p:nvPr/>
        </p:nvSpPr>
        <p:spPr>
          <a:xfrm>
            <a:off x="10351091" y="32134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</a:t>
            </a:r>
            <a:endParaRPr lang="zh-CN" altLang="en-US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6E4BD2-B60A-48D0-894C-175FB7E36201}"/>
              </a:ext>
            </a:extLst>
          </p:cNvPr>
          <p:cNvSpPr txBox="1"/>
          <p:nvPr/>
        </p:nvSpPr>
        <p:spPr>
          <a:xfrm>
            <a:off x="683684" y="220342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3EF6B-C6F4-4CD6-9CBC-6096DA8019A8}"/>
              </a:ext>
            </a:extLst>
          </p:cNvPr>
          <p:cNvSpPr txBox="1"/>
          <p:nvPr/>
        </p:nvSpPr>
        <p:spPr>
          <a:xfrm>
            <a:off x="3692366" y="224919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B10DAD-C801-464D-9906-7FB5DA96105C}"/>
              </a:ext>
            </a:extLst>
          </p:cNvPr>
          <p:cNvSpPr txBox="1"/>
          <p:nvPr/>
        </p:nvSpPr>
        <p:spPr>
          <a:xfrm>
            <a:off x="6922003" y="222864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B4E0CC-730F-4CDD-93D7-2096FFACDB2C}"/>
              </a:ext>
            </a:extLst>
          </p:cNvPr>
          <p:cNvSpPr txBox="1"/>
          <p:nvPr/>
        </p:nvSpPr>
        <p:spPr>
          <a:xfrm>
            <a:off x="675900" y="419847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D0E94E-DBB4-416B-A829-0989D7567417}"/>
              </a:ext>
            </a:extLst>
          </p:cNvPr>
          <p:cNvSpPr/>
          <p:nvPr/>
        </p:nvSpPr>
        <p:spPr>
          <a:xfrm>
            <a:off x="64159" y="5069013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5B02B5-345D-4FAF-AA77-2707315FFE87}"/>
              </a:ext>
            </a:extLst>
          </p:cNvPr>
          <p:cNvSpPr/>
          <p:nvPr/>
        </p:nvSpPr>
        <p:spPr>
          <a:xfrm>
            <a:off x="3106761" y="934529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31E306-5A44-4951-ADC3-0F90EFC71959}"/>
              </a:ext>
            </a:extLst>
          </p:cNvPr>
          <p:cNvSpPr/>
          <p:nvPr/>
        </p:nvSpPr>
        <p:spPr>
          <a:xfrm>
            <a:off x="3116586" y="3013415"/>
            <a:ext cx="2052273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D2C73-2F00-4CB0-AC67-16C61FADCD3B}"/>
              </a:ext>
            </a:extLst>
          </p:cNvPr>
          <p:cNvSpPr/>
          <p:nvPr/>
        </p:nvSpPr>
        <p:spPr>
          <a:xfrm>
            <a:off x="3197639" y="5069017"/>
            <a:ext cx="1959974" cy="85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6482ED-6FE1-47B1-A997-4FA740F6911B}"/>
              </a:ext>
            </a:extLst>
          </p:cNvPr>
          <p:cNvSpPr/>
          <p:nvPr/>
        </p:nvSpPr>
        <p:spPr>
          <a:xfrm>
            <a:off x="3739265" y="5061812"/>
            <a:ext cx="1418348" cy="1178034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1AF9B2-1543-41B5-80B4-864927E6A83F}"/>
              </a:ext>
            </a:extLst>
          </p:cNvPr>
          <p:cNvSpPr txBox="1"/>
          <p:nvPr/>
        </p:nvSpPr>
        <p:spPr>
          <a:xfrm>
            <a:off x="3691818" y="409553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e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52450-920A-41BC-ADCD-66B13963F702}"/>
              </a:ext>
            </a:extLst>
          </p:cNvPr>
          <p:cNvSpPr txBox="1"/>
          <p:nvPr/>
        </p:nvSpPr>
        <p:spPr>
          <a:xfrm>
            <a:off x="6997033" y="437896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f</a:t>
            </a:r>
            <a:endParaRPr lang="zh-CN" altLang="en-US" sz="36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D3E0B4-BC34-4EB3-AE99-48C5F0E71C54}"/>
              </a:ext>
            </a:extLst>
          </p:cNvPr>
          <p:cNvSpPr txBox="1"/>
          <p:nvPr/>
        </p:nvSpPr>
        <p:spPr>
          <a:xfrm>
            <a:off x="3783244" y="629154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h</a:t>
            </a:r>
            <a:endParaRPr lang="zh-CN" altLang="en-US" sz="3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447D7A-F909-4BBC-AEEA-B1E551CFC374}"/>
              </a:ext>
            </a:extLst>
          </p:cNvPr>
          <p:cNvSpPr txBox="1"/>
          <p:nvPr/>
        </p:nvSpPr>
        <p:spPr>
          <a:xfrm>
            <a:off x="553290" y="628797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g</a:t>
            </a:r>
            <a:endParaRPr lang="zh-CN" altLang="en-US" sz="36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1716BA-A0BF-411D-BBFD-2B821187A2A2}"/>
              </a:ext>
            </a:extLst>
          </p:cNvPr>
          <p:cNvSpPr/>
          <p:nvPr/>
        </p:nvSpPr>
        <p:spPr>
          <a:xfrm>
            <a:off x="3783244" y="929278"/>
            <a:ext cx="705244" cy="9681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88DF8D-440F-4EEA-9FC3-538B3D00F57F}"/>
              </a:ext>
            </a:extLst>
          </p:cNvPr>
          <p:cNvSpPr/>
          <p:nvPr/>
        </p:nvSpPr>
        <p:spPr>
          <a:xfrm>
            <a:off x="7122695" y="935179"/>
            <a:ext cx="1227520" cy="3481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F6D2A4-9349-453D-9711-B41453F2B804}"/>
              </a:ext>
            </a:extLst>
          </p:cNvPr>
          <p:cNvSpPr/>
          <p:nvPr/>
        </p:nvSpPr>
        <p:spPr>
          <a:xfrm>
            <a:off x="473758" y="5073796"/>
            <a:ext cx="2202586" cy="817185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E03FC34-8B77-4419-95AC-A424B3B852A5}"/>
              </a:ext>
            </a:extLst>
          </p:cNvPr>
          <p:cNvSpPr/>
          <p:nvPr/>
        </p:nvSpPr>
        <p:spPr>
          <a:xfrm>
            <a:off x="6407224" y="5069017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7831DD4-560E-423E-88F0-12DDE4208604}"/>
              </a:ext>
            </a:extLst>
          </p:cNvPr>
          <p:cNvSpPr/>
          <p:nvPr/>
        </p:nvSpPr>
        <p:spPr>
          <a:xfrm>
            <a:off x="7145901" y="5069012"/>
            <a:ext cx="1824370" cy="1170833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4D55B7-EA71-49B5-A5CA-71DFDBD6F59F}"/>
              </a:ext>
            </a:extLst>
          </p:cNvPr>
          <p:cNvSpPr txBox="1"/>
          <p:nvPr/>
        </p:nvSpPr>
        <p:spPr>
          <a:xfrm>
            <a:off x="6992829" y="629154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i</a:t>
            </a:r>
            <a:endParaRPr lang="zh-CN" altLang="en-US" sz="36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764DC2-9AF3-44FD-B586-3B4A13A84525}"/>
              </a:ext>
            </a:extLst>
          </p:cNvPr>
          <p:cNvSpPr/>
          <p:nvPr/>
        </p:nvSpPr>
        <p:spPr>
          <a:xfrm>
            <a:off x="746393" y="3039360"/>
            <a:ext cx="1406549" cy="968772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279142D-E010-49B1-8954-5A80054977E5}"/>
              </a:ext>
            </a:extLst>
          </p:cNvPr>
          <p:cNvSpPr/>
          <p:nvPr/>
        </p:nvSpPr>
        <p:spPr>
          <a:xfrm>
            <a:off x="3673529" y="3008163"/>
            <a:ext cx="2422471" cy="465953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0FF85C-2285-42DF-BBF2-8B032A93E531}"/>
              </a:ext>
            </a:extLst>
          </p:cNvPr>
          <p:cNvSpPr/>
          <p:nvPr/>
        </p:nvSpPr>
        <p:spPr>
          <a:xfrm>
            <a:off x="6922766" y="3032317"/>
            <a:ext cx="890672" cy="1241536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4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82699-0987-4525-AF84-9629F875F495}"/>
              </a:ext>
            </a:extLst>
          </p:cNvPr>
          <p:cNvSpPr/>
          <p:nvPr/>
        </p:nvSpPr>
        <p:spPr>
          <a:xfrm>
            <a:off x="90295" y="929836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2F9F4-8BBF-4A1F-97EB-48CB1107ED03}"/>
              </a:ext>
            </a:extLst>
          </p:cNvPr>
          <p:cNvSpPr/>
          <p:nvPr/>
        </p:nvSpPr>
        <p:spPr>
          <a:xfrm>
            <a:off x="100669" y="930175"/>
            <a:ext cx="1032652" cy="4247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99529-F893-4DB8-BE26-D66F901809ED}"/>
              </a:ext>
            </a:extLst>
          </p:cNvPr>
          <p:cNvSpPr/>
          <p:nvPr/>
        </p:nvSpPr>
        <p:spPr>
          <a:xfrm>
            <a:off x="6385227" y="929279"/>
            <a:ext cx="1964988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5690E-79AE-4AE6-8463-286FA3008C13}"/>
              </a:ext>
            </a:extLst>
          </p:cNvPr>
          <p:cNvSpPr/>
          <p:nvPr/>
        </p:nvSpPr>
        <p:spPr>
          <a:xfrm>
            <a:off x="90295" y="3013415"/>
            <a:ext cx="2062647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0DF54-87F6-4B1E-8E13-65EC95FA0B5B}"/>
              </a:ext>
            </a:extLst>
          </p:cNvPr>
          <p:cNvSpPr/>
          <p:nvPr/>
        </p:nvSpPr>
        <p:spPr>
          <a:xfrm>
            <a:off x="6407224" y="3013416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8C2D76-E720-4665-85FF-0EB74941B1AC}"/>
              </a:ext>
            </a:extLst>
          </p:cNvPr>
          <p:cNvSpPr txBox="1"/>
          <p:nvPr/>
        </p:nvSpPr>
        <p:spPr>
          <a:xfrm>
            <a:off x="10351091" y="32134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</a:t>
            </a:r>
            <a:endParaRPr lang="zh-CN" altLang="en-US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6E4BD2-B60A-48D0-894C-175FB7E36201}"/>
              </a:ext>
            </a:extLst>
          </p:cNvPr>
          <p:cNvSpPr txBox="1"/>
          <p:nvPr/>
        </p:nvSpPr>
        <p:spPr>
          <a:xfrm>
            <a:off x="683684" y="220342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3EF6B-C6F4-4CD6-9CBC-6096DA8019A8}"/>
              </a:ext>
            </a:extLst>
          </p:cNvPr>
          <p:cNvSpPr txBox="1"/>
          <p:nvPr/>
        </p:nvSpPr>
        <p:spPr>
          <a:xfrm>
            <a:off x="3692366" y="224919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B10DAD-C801-464D-9906-7FB5DA96105C}"/>
              </a:ext>
            </a:extLst>
          </p:cNvPr>
          <p:cNvSpPr txBox="1"/>
          <p:nvPr/>
        </p:nvSpPr>
        <p:spPr>
          <a:xfrm>
            <a:off x="6922003" y="222864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B4E0CC-730F-4CDD-93D7-2096FFACDB2C}"/>
              </a:ext>
            </a:extLst>
          </p:cNvPr>
          <p:cNvSpPr txBox="1"/>
          <p:nvPr/>
        </p:nvSpPr>
        <p:spPr>
          <a:xfrm>
            <a:off x="675900" y="419847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D0E94E-DBB4-416B-A829-0989D7567417}"/>
              </a:ext>
            </a:extLst>
          </p:cNvPr>
          <p:cNvSpPr/>
          <p:nvPr/>
        </p:nvSpPr>
        <p:spPr>
          <a:xfrm>
            <a:off x="64159" y="5069013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5B02B5-345D-4FAF-AA77-2707315FFE87}"/>
              </a:ext>
            </a:extLst>
          </p:cNvPr>
          <p:cNvSpPr/>
          <p:nvPr/>
        </p:nvSpPr>
        <p:spPr>
          <a:xfrm>
            <a:off x="3106761" y="934529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31E306-5A44-4951-ADC3-0F90EFC71959}"/>
              </a:ext>
            </a:extLst>
          </p:cNvPr>
          <p:cNvSpPr/>
          <p:nvPr/>
        </p:nvSpPr>
        <p:spPr>
          <a:xfrm>
            <a:off x="3116586" y="3013415"/>
            <a:ext cx="2052273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EE976F-E18F-4579-AE74-BE7995DE27CB}"/>
              </a:ext>
            </a:extLst>
          </p:cNvPr>
          <p:cNvSpPr/>
          <p:nvPr/>
        </p:nvSpPr>
        <p:spPr>
          <a:xfrm>
            <a:off x="2897542" y="7735848"/>
            <a:ext cx="2662838" cy="4128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D2C73-2F00-4CB0-AC67-16C61FADCD3B}"/>
              </a:ext>
            </a:extLst>
          </p:cNvPr>
          <p:cNvSpPr/>
          <p:nvPr/>
        </p:nvSpPr>
        <p:spPr>
          <a:xfrm>
            <a:off x="3197639" y="5069017"/>
            <a:ext cx="1959974" cy="85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6482ED-6FE1-47B1-A997-4FA740F6911B}"/>
              </a:ext>
            </a:extLst>
          </p:cNvPr>
          <p:cNvSpPr/>
          <p:nvPr/>
        </p:nvSpPr>
        <p:spPr>
          <a:xfrm>
            <a:off x="3197639" y="5080969"/>
            <a:ext cx="1959974" cy="1169657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1AF9B2-1543-41B5-80B4-864927E6A83F}"/>
              </a:ext>
            </a:extLst>
          </p:cNvPr>
          <p:cNvSpPr txBox="1"/>
          <p:nvPr/>
        </p:nvSpPr>
        <p:spPr>
          <a:xfrm>
            <a:off x="3691818" y="409553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e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52450-920A-41BC-ADCD-66B13963F702}"/>
              </a:ext>
            </a:extLst>
          </p:cNvPr>
          <p:cNvSpPr txBox="1"/>
          <p:nvPr/>
        </p:nvSpPr>
        <p:spPr>
          <a:xfrm>
            <a:off x="6997033" y="437896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f</a:t>
            </a:r>
            <a:endParaRPr lang="zh-CN" altLang="en-US" sz="36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D3E0B4-BC34-4EB3-AE99-48C5F0E71C54}"/>
              </a:ext>
            </a:extLst>
          </p:cNvPr>
          <p:cNvSpPr txBox="1"/>
          <p:nvPr/>
        </p:nvSpPr>
        <p:spPr>
          <a:xfrm>
            <a:off x="3783244" y="629154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h</a:t>
            </a:r>
            <a:endParaRPr lang="zh-CN" altLang="en-US" sz="3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447D7A-F909-4BBC-AEEA-B1E551CFC374}"/>
              </a:ext>
            </a:extLst>
          </p:cNvPr>
          <p:cNvSpPr txBox="1"/>
          <p:nvPr/>
        </p:nvSpPr>
        <p:spPr>
          <a:xfrm>
            <a:off x="553290" y="628797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g</a:t>
            </a:r>
            <a:endParaRPr lang="zh-CN" altLang="en-US" sz="36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1716BA-A0BF-411D-BBFD-2B821187A2A2}"/>
              </a:ext>
            </a:extLst>
          </p:cNvPr>
          <p:cNvSpPr/>
          <p:nvPr/>
        </p:nvSpPr>
        <p:spPr>
          <a:xfrm>
            <a:off x="2767674" y="9094484"/>
            <a:ext cx="2031140" cy="3424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88DF8D-440F-4EEA-9FC3-538B3D00F57F}"/>
              </a:ext>
            </a:extLst>
          </p:cNvPr>
          <p:cNvSpPr/>
          <p:nvPr/>
        </p:nvSpPr>
        <p:spPr>
          <a:xfrm>
            <a:off x="6555752" y="8698348"/>
            <a:ext cx="1206260" cy="4651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D139BF-921F-4644-B76B-4F8EB5CA69EF}"/>
              </a:ext>
            </a:extLst>
          </p:cNvPr>
          <p:cNvSpPr/>
          <p:nvPr/>
        </p:nvSpPr>
        <p:spPr>
          <a:xfrm>
            <a:off x="6308025" y="7073509"/>
            <a:ext cx="613978" cy="13218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E1B8BA-85DA-4594-9479-234366DE0563}"/>
              </a:ext>
            </a:extLst>
          </p:cNvPr>
          <p:cNvSpPr/>
          <p:nvPr/>
        </p:nvSpPr>
        <p:spPr>
          <a:xfrm>
            <a:off x="8970270" y="8148745"/>
            <a:ext cx="1959975" cy="5496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F6D2A4-9349-453D-9711-B41453F2B804}"/>
              </a:ext>
            </a:extLst>
          </p:cNvPr>
          <p:cNvSpPr/>
          <p:nvPr/>
        </p:nvSpPr>
        <p:spPr>
          <a:xfrm>
            <a:off x="74208" y="5057550"/>
            <a:ext cx="2823333" cy="821968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764DC2-9AF3-44FD-B586-3B4A13A84525}"/>
              </a:ext>
            </a:extLst>
          </p:cNvPr>
          <p:cNvSpPr/>
          <p:nvPr/>
        </p:nvSpPr>
        <p:spPr>
          <a:xfrm>
            <a:off x="100669" y="3013415"/>
            <a:ext cx="2052273" cy="994717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279142D-E010-49B1-8954-5A80054977E5}"/>
              </a:ext>
            </a:extLst>
          </p:cNvPr>
          <p:cNvSpPr/>
          <p:nvPr/>
        </p:nvSpPr>
        <p:spPr>
          <a:xfrm>
            <a:off x="3132907" y="924518"/>
            <a:ext cx="2024706" cy="526708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0FF85C-2285-42DF-BBF2-8B032A93E531}"/>
              </a:ext>
            </a:extLst>
          </p:cNvPr>
          <p:cNvSpPr/>
          <p:nvPr/>
        </p:nvSpPr>
        <p:spPr>
          <a:xfrm>
            <a:off x="6399083" y="926723"/>
            <a:ext cx="1028412" cy="950203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FA755A-4A47-4223-B31D-DE5713D58B6B}"/>
              </a:ext>
            </a:extLst>
          </p:cNvPr>
          <p:cNvSpPr/>
          <p:nvPr/>
        </p:nvSpPr>
        <p:spPr>
          <a:xfrm>
            <a:off x="3116586" y="3023663"/>
            <a:ext cx="2662838" cy="465953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D331710-DED1-4F47-AB79-A10E6AE73B69}"/>
              </a:ext>
            </a:extLst>
          </p:cNvPr>
          <p:cNvSpPr/>
          <p:nvPr/>
        </p:nvSpPr>
        <p:spPr>
          <a:xfrm>
            <a:off x="12614580" y="7073509"/>
            <a:ext cx="223039" cy="20167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9BAB46-4496-40FF-B044-643F98A94988}"/>
              </a:ext>
            </a:extLst>
          </p:cNvPr>
          <p:cNvSpPr/>
          <p:nvPr/>
        </p:nvSpPr>
        <p:spPr>
          <a:xfrm>
            <a:off x="6407225" y="3013415"/>
            <a:ext cx="745528" cy="1517662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0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82699-0987-4525-AF84-9629F875F495}"/>
              </a:ext>
            </a:extLst>
          </p:cNvPr>
          <p:cNvSpPr/>
          <p:nvPr/>
        </p:nvSpPr>
        <p:spPr>
          <a:xfrm>
            <a:off x="90295" y="929836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2F9F4-8BBF-4A1F-97EB-48CB1107ED03}"/>
              </a:ext>
            </a:extLst>
          </p:cNvPr>
          <p:cNvSpPr/>
          <p:nvPr/>
        </p:nvSpPr>
        <p:spPr>
          <a:xfrm>
            <a:off x="553290" y="347090"/>
            <a:ext cx="1032652" cy="10043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99529-F893-4DB8-BE26-D66F901809ED}"/>
              </a:ext>
            </a:extLst>
          </p:cNvPr>
          <p:cNvSpPr/>
          <p:nvPr/>
        </p:nvSpPr>
        <p:spPr>
          <a:xfrm>
            <a:off x="6385227" y="929279"/>
            <a:ext cx="1964988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5690E-79AE-4AE6-8463-286FA3008C13}"/>
              </a:ext>
            </a:extLst>
          </p:cNvPr>
          <p:cNvSpPr/>
          <p:nvPr/>
        </p:nvSpPr>
        <p:spPr>
          <a:xfrm>
            <a:off x="90295" y="3013415"/>
            <a:ext cx="2062647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0DF54-87F6-4B1E-8E13-65EC95FA0B5B}"/>
              </a:ext>
            </a:extLst>
          </p:cNvPr>
          <p:cNvSpPr/>
          <p:nvPr/>
        </p:nvSpPr>
        <p:spPr>
          <a:xfrm>
            <a:off x="6407224" y="3013416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8C2D76-E720-4665-85FF-0EB74941B1AC}"/>
              </a:ext>
            </a:extLst>
          </p:cNvPr>
          <p:cNvSpPr txBox="1"/>
          <p:nvPr/>
        </p:nvSpPr>
        <p:spPr>
          <a:xfrm>
            <a:off x="10351091" y="32134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</a:t>
            </a:r>
            <a:endParaRPr lang="zh-CN" altLang="en-US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6E4BD2-B60A-48D0-894C-175FB7E36201}"/>
              </a:ext>
            </a:extLst>
          </p:cNvPr>
          <p:cNvSpPr txBox="1"/>
          <p:nvPr/>
        </p:nvSpPr>
        <p:spPr>
          <a:xfrm>
            <a:off x="683684" y="220342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3EF6B-C6F4-4CD6-9CBC-6096DA8019A8}"/>
              </a:ext>
            </a:extLst>
          </p:cNvPr>
          <p:cNvSpPr txBox="1"/>
          <p:nvPr/>
        </p:nvSpPr>
        <p:spPr>
          <a:xfrm>
            <a:off x="3692366" y="224919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B10DAD-C801-464D-9906-7FB5DA96105C}"/>
              </a:ext>
            </a:extLst>
          </p:cNvPr>
          <p:cNvSpPr txBox="1"/>
          <p:nvPr/>
        </p:nvSpPr>
        <p:spPr>
          <a:xfrm>
            <a:off x="6922003" y="222864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B4E0CC-730F-4CDD-93D7-2096FFACDB2C}"/>
              </a:ext>
            </a:extLst>
          </p:cNvPr>
          <p:cNvSpPr txBox="1"/>
          <p:nvPr/>
        </p:nvSpPr>
        <p:spPr>
          <a:xfrm>
            <a:off x="675900" y="419847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D0E94E-DBB4-416B-A829-0989D7567417}"/>
              </a:ext>
            </a:extLst>
          </p:cNvPr>
          <p:cNvSpPr/>
          <p:nvPr/>
        </p:nvSpPr>
        <p:spPr>
          <a:xfrm>
            <a:off x="64159" y="5069013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5B02B5-345D-4FAF-AA77-2707315FFE87}"/>
              </a:ext>
            </a:extLst>
          </p:cNvPr>
          <p:cNvSpPr/>
          <p:nvPr/>
        </p:nvSpPr>
        <p:spPr>
          <a:xfrm>
            <a:off x="3106761" y="934529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31E306-5A44-4951-ADC3-0F90EFC71959}"/>
              </a:ext>
            </a:extLst>
          </p:cNvPr>
          <p:cNvSpPr/>
          <p:nvPr/>
        </p:nvSpPr>
        <p:spPr>
          <a:xfrm>
            <a:off x="3116586" y="3013415"/>
            <a:ext cx="2052273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EE976F-E18F-4579-AE74-BE7995DE27CB}"/>
              </a:ext>
            </a:extLst>
          </p:cNvPr>
          <p:cNvSpPr/>
          <p:nvPr/>
        </p:nvSpPr>
        <p:spPr>
          <a:xfrm>
            <a:off x="3847616" y="535146"/>
            <a:ext cx="1309997" cy="7165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D2C73-2F00-4CB0-AC67-16C61FADCD3B}"/>
              </a:ext>
            </a:extLst>
          </p:cNvPr>
          <p:cNvSpPr/>
          <p:nvPr/>
        </p:nvSpPr>
        <p:spPr>
          <a:xfrm>
            <a:off x="3197639" y="5069017"/>
            <a:ext cx="1959974" cy="85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6482ED-6FE1-47B1-A997-4FA740F6911B}"/>
              </a:ext>
            </a:extLst>
          </p:cNvPr>
          <p:cNvSpPr/>
          <p:nvPr/>
        </p:nvSpPr>
        <p:spPr>
          <a:xfrm>
            <a:off x="3806201" y="4807119"/>
            <a:ext cx="1351411" cy="1443508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1AF9B2-1543-41B5-80B4-864927E6A83F}"/>
              </a:ext>
            </a:extLst>
          </p:cNvPr>
          <p:cNvSpPr txBox="1"/>
          <p:nvPr/>
        </p:nvSpPr>
        <p:spPr>
          <a:xfrm>
            <a:off x="3691818" y="409553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e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52450-920A-41BC-ADCD-66B13963F702}"/>
              </a:ext>
            </a:extLst>
          </p:cNvPr>
          <p:cNvSpPr txBox="1"/>
          <p:nvPr/>
        </p:nvSpPr>
        <p:spPr>
          <a:xfrm>
            <a:off x="6997033" y="437896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f</a:t>
            </a:r>
            <a:endParaRPr lang="zh-CN" altLang="en-US" sz="36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D3E0B4-BC34-4EB3-AE99-48C5F0E71C54}"/>
              </a:ext>
            </a:extLst>
          </p:cNvPr>
          <p:cNvSpPr txBox="1"/>
          <p:nvPr/>
        </p:nvSpPr>
        <p:spPr>
          <a:xfrm>
            <a:off x="3783244" y="629154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h</a:t>
            </a:r>
            <a:endParaRPr lang="zh-CN" altLang="en-US" sz="3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447D7A-F909-4BBC-AEEA-B1E551CFC374}"/>
              </a:ext>
            </a:extLst>
          </p:cNvPr>
          <p:cNvSpPr txBox="1"/>
          <p:nvPr/>
        </p:nvSpPr>
        <p:spPr>
          <a:xfrm>
            <a:off x="553290" y="628797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g</a:t>
            </a:r>
            <a:endParaRPr lang="zh-CN" altLang="en-US" sz="36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1716BA-A0BF-411D-BBFD-2B821187A2A2}"/>
              </a:ext>
            </a:extLst>
          </p:cNvPr>
          <p:cNvSpPr/>
          <p:nvPr/>
        </p:nvSpPr>
        <p:spPr>
          <a:xfrm>
            <a:off x="7002465" y="7073509"/>
            <a:ext cx="1017640" cy="15176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88DF8D-440F-4EEA-9FC3-538B3D00F57F}"/>
              </a:ext>
            </a:extLst>
          </p:cNvPr>
          <p:cNvSpPr/>
          <p:nvPr/>
        </p:nvSpPr>
        <p:spPr>
          <a:xfrm>
            <a:off x="6555752" y="8698348"/>
            <a:ext cx="1206260" cy="4651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D139BF-921F-4644-B76B-4F8EB5CA69EF}"/>
              </a:ext>
            </a:extLst>
          </p:cNvPr>
          <p:cNvSpPr/>
          <p:nvPr/>
        </p:nvSpPr>
        <p:spPr>
          <a:xfrm>
            <a:off x="7060731" y="575640"/>
            <a:ext cx="613978" cy="13218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E1B8BA-85DA-4594-9479-234366DE0563}"/>
              </a:ext>
            </a:extLst>
          </p:cNvPr>
          <p:cNvSpPr/>
          <p:nvPr/>
        </p:nvSpPr>
        <p:spPr>
          <a:xfrm>
            <a:off x="8970270" y="8148745"/>
            <a:ext cx="1959975" cy="5496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F6D2A4-9349-453D-9711-B41453F2B804}"/>
              </a:ext>
            </a:extLst>
          </p:cNvPr>
          <p:cNvSpPr/>
          <p:nvPr/>
        </p:nvSpPr>
        <p:spPr>
          <a:xfrm>
            <a:off x="507732" y="4777157"/>
            <a:ext cx="2052273" cy="1113824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E03FC34-8B77-4419-95AC-A424B3B852A5}"/>
              </a:ext>
            </a:extLst>
          </p:cNvPr>
          <p:cNvSpPr/>
          <p:nvPr/>
        </p:nvSpPr>
        <p:spPr>
          <a:xfrm>
            <a:off x="6407224" y="5069017"/>
            <a:ext cx="1959974" cy="8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7831DD4-560E-423E-88F0-12DDE4208604}"/>
              </a:ext>
            </a:extLst>
          </p:cNvPr>
          <p:cNvSpPr/>
          <p:nvPr/>
        </p:nvSpPr>
        <p:spPr>
          <a:xfrm>
            <a:off x="7060731" y="4844807"/>
            <a:ext cx="2804357" cy="136301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4D55B7-EA71-49B5-A5CA-71DFDBD6F59F}"/>
              </a:ext>
            </a:extLst>
          </p:cNvPr>
          <p:cNvSpPr txBox="1"/>
          <p:nvPr/>
        </p:nvSpPr>
        <p:spPr>
          <a:xfrm>
            <a:off x="6992829" y="629154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i</a:t>
            </a:r>
            <a:endParaRPr lang="zh-CN" altLang="en-US" sz="36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764DC2-9AF3-44FD-B586-3B4A13A84525}"/>
              </a:ext>
            </a:extLst>
          </p:cNvPr>
          <p:cNvSpPr/>
          <p:nvPr/>
        </p:nvSpPr>
        <p:spPr>
          <a:xfrm>
            <a:off x="2344665" y="6978799"/>
            <a:ext cx="2052273" cy="994717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279142D-E010-49B1-8954-5A80054977E5}"/>
              </a:ext>
            </a:extLst>
          </p:cNvPr>
          <p:cNvSpPr/>
          <p:nvPr/>
        </p:nvSpPr>
        <p:spPr>
          <a:xfrm>
            <a:off x="507732" y="2777948"/>
            <a:ext cx="1645210" cy="1230184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0FF85C-2285-42DF-BBF2-8B032A93E531}"/>
              </a:ext>
            </a:extLst>
          </p:cNvPr>
          <p:cNvSpPr/>
          <p:nvPr/>
        </p:nvSpPr>
        <p:spPr>
          <a:xfrm>
            <a:off x="4583253" y="7179145"/>
            <a:ext cx="1028412" cy="950203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FA755A-4A47-4223-B31D-DE5713D58B6B}"/>
              </a:ext>
            </a:extLst>
          </p:cNvPr>
          <p:cNvSpPr/>
          <p:nvPr/>
        </p:nvSpPr>
        <p:spPr>
          <a:xfrm>
            <a:off x="3570409" y="2772148"/>
            <a:ext cx="2184054" cy="851552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D331710-DED1-4F47-AB79-A10E6AE73B69}"/>
              </a:ext>
            </a:extLst>
          </p:cNvPr>
          <p:cNvSpPr/>
          <p:nvPr/>
        </p:nvSpPr>
        <p:spPr>
          <a:xfrm>
            <a:off x="12614580" y="7073509"/>
            <a:ext cx="223039" cy="20167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9BAB46-4496-40FF-B044-643F98A94988}"/>
              </a:ext>
            </a:extLst>
          </p:cNvPr>
          <p:cNvSpPr/>
          <p:nvPr/>
        </p:nvSpPr>
        <p:spPr>
          <a:xfrm>
            <a:off x="6992829" y="2772848"/>
            <a:ext cx="878882" cy="1562389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6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82699-0987-4525-AF84-9629F875F495}"/>
              </a:ext>
            </a:extLst>
          </p:cNvPr>
          <p:cNvSpPr/>
          <p:nvPr/>
        </p:nvSpPr>
        <p:spPr>
          <a:xfrm>
            <a:off x="90295" y="929836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2F9F4-8BBF-4A1F-97EB-48CB1107ED03}"/>
              </a:ext>
            </a:extLst>
          </p:cNvPr>
          <p:cNvSpPr/>
          <p:nvPr/>
        </p:nvSpPr>
        <p:spPr>
          <a:xfrm>
            <a:off x="542467" y="1251673"/>
            <a:ext cx="902258" cy="5117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99529-F893-4DB8-BE26-D66F901809ED}"/>
              </a:ext>
            </a:extLst>
          </p:cNvPr>
          <p:cNvSpPr/>
          <p:nvPr/>
        </p:nvSpPr>
        <p:spPr>
          <a:xfrm>
            <a:off x="6385227" y="929279"/>
            <a:ext cx="1964988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5690E-79AE-4AE6-8463-286FA3008C13}"/>
              </a:ext>
            </a:extLst>
          </p:cNvPr>
          <p:cNvSpPr/>
          <p:nvPr/>
        </p:nvSpPr>
        <p:spPr>
          <a:xfrm>
            <a:off x="90295" y="3013415"/>
            <a:ext cx="2062647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0DF54-87F6-4B1E-8E13-65EC95FA0B5B}"/>
              </a:ext>
            </a:extLst>
          </p:cNvPr>
          <p:cNvSpPr/>
          <p:nvPr/>
        </p:nvSpPr>
        <p:spPr>
          <a:xfrm>
            <a:off x="6407224" y="3013416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8C2D76-E720-4665-85FF-0EB74941B1AC}"/>
              </a:ext>
            </a:extLst>
          </p:cNvPr>
          <p:cNvSpPr txBox="1"/>
          <p:nvPr/>
        </p:nvSpPr>
        <p:spPr>
          <a:xfrm>
            <a:off x="10351091" y="32134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</a:t>
            </a:r>
            <a:endParaRPr lang="zh-CN" altLang="en-US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6E4BD2-B60A-48D0-894C-175FB7E36201}"/>
              </a:ext>
            </a:extLst>
          </p:cNvPr>
          <p:cNvSpPr txBox="1"/>
          <p:nvPr/>
        </p:nvSpPr>
        <p:spPr>
          <a:xfrm>
            <a:off x="683684" y="220342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3EF6B-C6F4-4CD6-9CBC-6096DA8019A8}"/>
              </a:ext>
            </a:extLst>
          </p:cNvPr>
          <p:cNvSpPr txBox="1"/>
          <p:nvPr/>
        </p:nvSpPr>
        <p:spPr>
          <a:xfrm>
            <a:off x="3692366" y="224919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B10DAD-C801-464D-9906-7FB5DA96105C}"/>
              </a:ext>
            </a:extLst>
          </p:cNvPr>
          <p:cNvSpPr txBox="1"/>
          <p:nvPr/>
        </p:nvSpPr>
        <p:spPr>
          <a:xfrm>
            <a:off x="6922003" y="222864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B4E0CC-730F-4CDD-93D7-2096FFACDB2C}"/>
              </a:ext>
            </a:extLst>
          </p:cNvPr>
          <p:cNvSpPr txBox="1"/>
          <p:nvPr/>
        </p:nvSpPr>
        <p:spPr>
          <a:xfrm>
            <a:off x="675900" y="419847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4</a:t>
            </a:r>
            <a:endParaRPr lang="zh-CN" altLang="en-US" sz="36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5B02B5-345D-4FAF-AA77-2707315FFE87}"/>
              </a:ext>
            </a:extLst>
          </p:cNvPr>
          <p:cNvSpPr/>
          <p:nvPr/>
        </p:nvSpPr>
        <p:spPr>
          <a:xfrm>
            <a:off x="3106761" y="934529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31E306-5A44-4951-ADC3-0F90EFC71959}"/>
              </a:ext>
            </a:extLst>
          </p:cNvPr>
          <p:cNvSpPr/>
          <p:nvPr/>
        </p:nvSpPr>
        <p:spPr>
          <a:xfrm>
            <a:off x="3116586" y="3013415"/>
            <a:ext cx="2052273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EE976F-E18F-4579-AE74-BE7995DE27CB}"/>
              </a:ext>
            </a:extLst>
          </p:cNvPr>
          <p:cNvSpPr/>
          <p:nvPr/>
        </p:nvSpPr>
        <p:spPr>
          <a:xfrm>
            <a:off x="3783244" y="929279"/>
            <a:ext cx="836141" cy="5679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1AF9B2-1543-41B5-80B4-864927E6A83F}"/>
              </a:ext>
            </a:extLst>
          </p:cNvPr>
          <p:cNvSpPr txBox="1"/>
          <p:nvPr/>
        </p:nvSpPr>
        <p:spPr>
          <a:xfrm>
            <a:off x="3691818" y="409553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52450-920A-41BC-ADCD-66B13963F702}"/>
              </a:ext>
            </a:extLst>
          </p:cNvPr>
          <p:cNvSpPr txBox="1"/>
          <p:nvPr/>
        </p:nvSpPr>
        <p:spPr>
          <a:xfrm>
            <a:off x="6941493" y="4103304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6</a:t>
            </a:r>
            <a:endParaRPr lang="zh-CN" altLang="en-US" sz="36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D139BF-921F-4644-B76B-4F8EB5CA69EF}"/>
              </a:ext>
            </a:extLst>
          </p:cNvPr>
          <p:cNvSpPr/>
          <p:nvPr/>
        </p:nvSpPr>
        <p:spPr>
          <a:xfrm>
            <a:off x="7060731" y="1391966"/>
            <a:ext cx="613978" cy="5054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B34C0C9-5EE3-4650-9623-E4D7256637E9}"/>
              </a:ext>
            </a:extLst>
          </p:cNvPr>
          <p:cNvSpPr/>
          <p:nvPr/>
        </p:nvSpPr>
        <p:spPr>
          <a:xfrm>
            <a:off x="90295" y="3284874"/>
            <a:ext cx="902258" cy="5117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EEB7BD3-43B8-4F48-B7C7-1C4262538B78}"/>
              </a:ext>
            </a:extLst>
          </p:cNvPr>
          <p:cNvSpPr/>
          <p:nvPr/>
        </p:nvSpPr>
        <p:spPr>
          <a:xfrm>
            <a:off x="4266601" y="3310274"/>
            <a:ext cx="902258" cy="5117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A0D882-9767-4892-92D6-0D0D2F6A6739}"/>
              </a:ext>
            </a:extLst>
          </p:cNvPr>
          <p:cNvSpPr/>
          <p:nvPr/>
        </p:nvSpPr>
        <p:spPr>
          <a:xfrm>
            <a:off x="6407224" y="3009155"/>
            <a:ext cx="902258" cy="5117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0AE35A-E0CA-4843-936A-18284EC1FF8A}"/>
              </a:ext>
            </a:extLst>
          </p:cNvPr>
          <p:cNvSpPr/>
          <p:nvPr/>
        </p:nvSpPr>
        <p:spPr>
          <a:xfrm>
            <a:off x="110269" y="5015119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2529BA5-48D4-443D-9EA3-ED2C94C65F32}"/>
              </a:ext>
            </a:extLst>
          </p:cNvPr>
          <p:cNvSpPr/>
          <p:nvPr/>
        </p:nvSpPr>
        <p:spPr>
          <a:xfrm>
            <a:off x="1167985" y="5015119"/>
            <a:ext cx="902258" cy="5117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35A0B24-6570-498C-A740-44E431CBA8EE}"/>
              </a:ext>
            </a:extLst>
          </p:cNvPr>
          <p:cNvSpPr/>
          <p:nvPr/>
        </p:nvSpPr>
        <p:spPr>
          <a:xfrm>
            <a:off x="3106761" y="5029544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AB37A04-F9AC-4B6B-8DE8-4453C3C990FF}"/>
              </a:ext>
            </a:extLst>
          </p:cNvPr>
          <p:cNvSpPr/>
          <p:nvPr/>
        </p:nvSpPr>
        <p:spPr>
          <a:xfrm>
            <a:off x="3107080" y="5498052"/>
            <a:ext cx="902258" cy="5117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F340FBE-F3A8-46F3-89CA-8E84886840C8}"/>
              </a:ext>
            </a:extLst>
          </p:cNvPr>
          <p:cNvSpPr/>
          <p:nvPr/>
        </p:nvSpPr>
        <p:spPr>
          <a:xfrm>
            <a:off x="6408098" y="5019658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780A202-7D4B-467A-9258-EE8F2037DAAA}"/>
              </a:ext>
            </a:extLst>
          </p:cNvPr>
          <p:cNvSpPr/>
          <p:nvPr/>
        </p:nvSpPr>
        <p:spPr>
          <a:xfrm>
            <a:off x="7462517" y="5513566"/>
            <a:ext cx="902258" cy="5117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4A7D25D-3189-405B-85B8-A62CA48D585C}"/>
              </a:ext>
            </a:extLst>
          </p:cNvPr>
          <p:cNvSpPr txBox="1"/>
          <p:nvPr/>
        </p:nvSpPr>
        <p:spPr>
          <a:xfrm>
            <a:off x="675900" y="614173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7</a:t>
            </a:r>
            <a:endParaRPr lang="zh-CN" altLang="en-US" sz="36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F8A3B4-E7CE-492E-AE4E-BE903507DC30}"/>
              </a:ext>
            </a:extLst>
          </p:cNvPr>
          <p:cNvSpPr txBox="1"/>
          <p:nvPr/>
        </p:nvSpPr>
        <p:spPr>
          <a:xfrm>
            <a:off x="3645354" y="612582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8</a:t>
            </a:r>
            <a:endParaRPr lang="zh-CN" altLang="en-US" sz="36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0F94316-2A7D-41AB-B2A0-80835C30E1EB}"/>
              </a:ext>
            </a:extLst>
          </p:cNvPr>
          <p:cNvSpPr txBox="1"/>
          <p:nvPr/>
        </p:nvSpPr>
        <p:spPr>
          <a:xfrm>
            <a:off x="7016799" y="610768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9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426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82699-0987-4525-AF84-9629F875F495}"/>
              </a:ext>
            </a:extLst>
          </p:cNvPr>
          <p:cNvSpPr/>
          <p:nvPr/>
        </p:nvSpPr>
        <p:spPr>
          <a:xfrm>
            <a:off x="90295" y="929836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2F9F4-8BBF-4A1F-97EB-48CB1107ED03}"/>
              </a:ext>
            </a:extLst>
          </p:cNvPr>
          <p:cNvSpPr/>
          <p:nvPr/>
        </p:nvSpPr>
        <p:spPr>
          <a:xfrm>
            <a:off x="542467" y="929279"/>
            <a:ext cx="902258" cy="9681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99529-F893-4DB8-BE26-D66F901809ED}"/>
              </a:ext>
            </a:extLst>
          </p:cNvPr>
          <p:cNvSpPr/>
          <p:nvPr/>
        </p:nvSpPr>
        <p:spPr>
          <a:xfrm>
            <a:off x="6385227" y="929279"/>
            <a:ext cx="1964988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5690E-79AE-4AE6-8463-286FA3008C13}"/>
              </a:ext>
            </a:extLst>
          </p:cNvPr>
          <p:cNvSpPr/>
          <p:nvPr/>
        </p:nvSpPr>
        <p:spPr>
          <a:xfrm>
            <a:off x="90295" y="3013415"/>
            <a:ext cx="2062647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0DF54-87F6-4B1E-8E13-65EC95FA0B5B}"/>
              </a:ext>
            </a:extLst>
          </p:cNvPr>
          <p:cNvSpPr/>
          <p:nvPr/>
        </p:nvSpPr>
        <p:spPr>
          <a:xfrm>
            <a:off x="6407224" y="3013416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8C2D76-E720-4665-85FF-0EB74941B1AC}"/>
              </a:ext>
            </a:extLst>
          </p:cNvPr>
          <p:cNvSpPr txBox="1"/>
          <p:nvPr/>
        </p:nvSpPr>
        <p:spPr>
          <a:xfrm>
            <a:off x="10351091" y="32134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</a:t>
            </a:r>
            <a:endParaRPr lang="zh-CN" altLang="en-US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6E4BD2-B60A-48D0-894C-175FB7E36201}"/>
              </a:ext>
            </a:extLst>
          </p:cNvPr>
          <p:cNvSpPr txBox="1"/>
          <p:nvPr/>
        </p:nvSpPr>
        <p:spPr>
          <a:xfrm>
            <a:off x="683684" y="220342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10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3EF6B-C6F4-4CD6-9CBC-6096DA8019A8}"/>
              </a:ext>
            </a:extLst>
          </p:cNvPr>
          <p:cNvSpPr txBox="1"/>
          <p:nvPr/>
        </p:nvSpPr>
        <p:spPr>
          <a:xfrm>
            <a:off x="3692366" y="224919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11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B10DAD-C801-464D-9906-7FB5DA96105C}"/>
              </a:ext>
            </a:extLst>
          </p:cNvPr>
          <p:cNvSpPr txBox="1"/>
          <p:nvPr/>
        </p:nvSpPr>
        <p:spPr>
          <a:xfrm>
            <a:off x="6922003" y="222864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12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B4E0CC-730F-4CDD-93D7-2096FFACDB2C}"/>
              </a:ext>
            </a:extLst>
          </p:cNvPr>
          <p:cNvSpPr txBox="1"/>
          <p:nvPr/>
        </p:nvSpPr>
        <p:spPr>
          <a:xfrm>
            <a:off x="675900" y="419847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13</a:t>
            </a:r>
            <a:endParaRPr lang="zh-CN" altLang="en-US" sz="36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5B02B5-345D-4FAF-AA77-2707315FFE87}"/>
              </a:ext>
            </a:extLst>
          </p:cNvPr>
          <p:cNvSpPr/>
          <p:nvPr/>
        </p:nvSpPr>
        <p:spPr>
          <a:xfrm>
            <a:off x="3106761" y="934529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31E306-5A44-4951-ADC3-0F90EFC71959}"/>
              </a:ext>
            </a:extLst>
          </p:cNvPr>
          <p:cNvSpPr/>
          <p:nvPr/>
        </p:nvSpPr>
        <p:spPr>
          <a:xfrm>
            <a:off x="3116586" y="3013415"/>
            <a:ext cx="2052273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EE976F-E18F-4579-AE74-BE7995DE27CB}"/>
              </a:ext>
            </a:extLst>
          </p:cNvPr>
          <p:cNvSpPr/>
          <p:nvPr/>
        </p:nvSpPr>
        <p:spPr>
          <a:xfrm>
            <a:off x="3106761" y="1227783"/>
            <a:ext cx="2062097" cy="4748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1AF9B2-1543-41B5-80B4-864927E6A83F}"/>
              </a:ext>
            </a:extLst>
          </p:cNvPr>
          <p:cNvSpPr txBox="1"/>
          <p:nvPr/>
        </p:nvSpPr>
        <p:spPr>
          <a:xfrm>
            <a:off x="3691818" y="409553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14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52450-920A-41BC-ADCD-66B13963F702}"/>
              </a:ext>
            </a:extLst>
          </p:cNvPr>
          <p:cNvSpPr txBox="1"/>
          <p:nvPr/>
        </p:nvSpPr>
        <p:spPr>
          <a:xfrm>
            <a:off x="6941493" y="4103304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15</a:t>
            </a:r>
            <a:endParaRPr lang="zh-CN" altLang="en-US" sz="36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D139BF-921F-4644-B76B-4F8EB5CA69EF}"/>
              </a:ext>
            </a:extLst>
          </p:cNvPr>
          <p:cNvSpPr/>
          <p:nvPr/>
        </p:nvSpPr>
        <p:spPr>
          <a:xfrm>
            <a:off x="6394523" y="929279"/>
            <a:ext cx="902257" cy="9681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B34C0C9-5EE3-4650-9623-E4D7256637E9}"/>
              </a:ext>
            </a:extLst>
          </p:cNvPr>
          <p:cNvSpPr/>
          <p:nvPr/>
        </p:nvSpPr>
        <p:spPr>
          <a:xfrm>
            <a:off x="1269999" y="3020063"/>
            <a:ext cx="879309" cy="98806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EEB7BD3-43B8-4F48-B7C7-1C4262538B78}"/>
              </a:ext>
            </a:extLst>
          </p:cNvPr>
          <p:cNvSpPr/>
          <p:nvPr/>
        </p:nvSpPr>
        <p:spPr>
          <a:xfrm>
            <a:off x="3116586" y="3020063"/>
            <a:ext cx="2052272" cy="500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A0D882-9767-4892-92D6-0D0D2F6A6739}"/>
              </a:ext>
            </a:extLst>
          </p:cNvPr>
          <p:cNvSpPr/>
          <p:nvPr/>
        </p:nvSpPr>
        <p:spPr>
          <a:xfrm>
            <a:off x="6407223" y="3502014"/>
            <a:ext cx="1957552" cy="5117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0AE35A-E0CA-4843-936A-18284EC1FF8A}"/>
              </a:ext>
            </a:extLst>
          </p:cNvPr>
          <p:cNvSpPr/>
          <p:nvPr/>
        </p:nvSpPr>
        <p:spPr>
          <a:xfrm>
            <a:off x="110269" y="5015119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2529BA5-48D4-443D-9EA3-ED2C94C65F32}"/>
              </a:ext>
            </a:extLst>
          </p:cNvPr>
          <p:cNvSpPr/>
          <p:nvPr/>
        </p:nvSpPr>
        <p:spPr>
          <a:xfrm>
            <a:off x="110269" y="5015119"/>
            <a:ext cx="1959974" cy="9947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4A7D25D-3189-405B-85B8-A62CA48D585C}"/>
              </a:ext>
            </a:extLst>
          </p:cNvPr>
          <p:cNvSpPr txBox="1"/>
          <p:nvPr/>
        </p:nvSpPr>
        <p:spPr>
          <a:xfrm>
            <a:off x="675900" y="614173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16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8877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A299529-F893-4DB8-BE26-D66F901809ED}"/>
              </a:ext>
            </a:extLst>
          </p:cNvPr>
          <p:cNvSpPr/>
          <p:nvPr/>
        </p:nvSpPr>
        <p:spPr>
          <a:xfrm>
            <a:off x="3108627" y="929279"/>
            <a:ext cx="1964988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5690E-79AE-4AE6-8463-286FA3008C13}"/>
              </a:ext>
            </a:extLst>
          </p:cNvPr>
          <p:cNvSpPr/>
          <p:nvPr/>
        </p:nvSpPr>
        <p:spPr>
          <a:xfrm>
            <a:off x="6302128" y="929279"/>
            <a:ext cx="2062647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0DF54-87F6-4B1E-8E13-65EC95FA0B5B}"/>
              </a:ext>
            </a:extLst>
          </p:cNvPr>
          <p:cNvSpPr/>
          <p:nvPr/>
        </p:nvSpPr>
        <p:spPr>
          <a:xfrm>
            <a:off x="3570841" y="3102337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8C2D76-E720-4665-85FF-0EB74941B1AC}"/>
              </a:ext>
            </a:extLst>
          </p:cNvPr>
          <p:cNvSpPr txBox="1"/>
          <p:nvPr/>
        </p:nvSpPr>
        <p:spPr>
          <a:xfrm>
            <a:off x="10351091" y="321343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5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3EF6B-C6F4-4CD6-9CBC-6096DA8019A8}"/>
              </a:ext>
            </a:extLst>
          </p:cNvPr>
          <p:cNvSpPr txBox="1"/>
          <p:nvPr/>
        </p:nvSpPr>
        <p:spPr>
          <a:xfrm>
            <a:off x="695166" y="224919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17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B10DAD-C801-464D-9906-7FB5DA96105C}"/>
              </a:ext>
            </a:extLst>
          </p:cNvPr>
          <p:cNvSpPr txBox="1"/>
          <p:nvPr/>
        </p:nvSpPr>
        <p:spPr>
          <a:xfrm>
            <a:off x="3645403" y="222864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18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B4E0CC-730F-4CDD-93D7-2096FFACDB2C}"/>
              </a:ext>
            </a:extLst>
          </p:cNvPr>
          <p:cNvSpPr txBox="1"/>
          <p:nvPr/>
        </p:nvSpPr>
        <p:spPr>
          <a:xfrm>
            <a:off x="6887733" y="220551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19</a:t>
            </a:r>
            <a:endParaRPr lang="zh-CN" altLang="en-US" sz="36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5B02B5-345D-4FAF-AA77-2707315FFE87}"/>
              </a:ext>
            </a:extLst>
          </p:cNvPr>
          <p:cNvSpPr/>
          <p:nvPr/>
        </p:nvSpPr>
        <p:spPr>
          <a:xfrm>
            <a:off x="109561" y="934529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31E306-5A44-4951-ADC3-0F90EFC71959}"/>
              </a:ext>
            </a:extLst>
          </p:cNvPr>
          <p:cNvSpPr/>
          <p:nvPr/>
        </p:nvSpPr>
        <p:spPr>
          <a:xfrm>
            <a:off x="119935" y="3119430"/>
            <a:ext cx="2052273" cy="9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EE976F-E18F-4579-AE74-BE7995DE27CB}"/>
              </a:ext>
            </a:extLst>
          </p:cNvPr>
          <p:cNvSpPr/>
          <p:nvPr/>
        </p:nvSpPr>
        <p:spPr>
          <a:xfrm>
            <a:off x="722812" y="363559"/>
            <a:ext cx="836141" cy="114159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1AF9B2-1543-41B5-80B4-864927E6A83F}"/>
              </a:ext>
            </a:extLst>
          </p:cNvPr>
          <p:cNvSpPr txBox="1"/>
          <p:nvPr/>
        </p:nvSpPr>
        <p:spPr>
          <a:xfrm>
            <a:off x="695167" y="420154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20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52450-920A-41BC-ADCD-66B13963F702}"/>
              </a:ext>
            </a:extLst>
          </p:cNvPr>
          <p:cNvSpPr txBox="1"/>
          <p:nvPr/>
        </p:nvSpPr>
        <p:spPr>
          <a:xfrm>
            <a:off x="4041610" y="4192225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21</a:t>
            </a:r>
            <a:endParaRPr lang="zh-CN" altLang="en-US" sz="3600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0AE35A-E0CA-4843-936A-18284EC1FF8A}"/>
              </a:ext>
            </a:extLst>
          </p:cNvPr>
          <p:cNvSpPr/>
          <p:nvPr/>
        </p:nvSpPr>
        <p:spPr>
          <a:xfrm>
            <a:off x="6235213" y="3119430"/>
            <a:ext cx="2052272" cy="102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35A0B24-6570-498C-A740-44E431CBA8EE}"/>
              </a:ext>
            </a:extLst>
          </p:cNvPr>
          <p:cNvSpPr/>
          <p:nvPr/>
        </p:nvSpPr>
        <p:spPr>
          <a:xfrm>
            <a:off x="606614" y="5029145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F340FBE-F3A8-46F3-89CA-8E84886840C8}"/>
              </a:ext>
            </a:extLst>
          </p:cNvPr>
          <p:cNvSpPr/>
          <p:nvPr/>
        </p:nvSpPr>
        <p:spPr>
          <a:xfrm>
            <a:off x="3159965" y="5019721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4A7D25D-3189-405B-85B8-A62CA48D585C}"/>
              </a:ext>
            </a:extLst>
          </p:cNvPr>
          <p:cNvSpPr txBox="1"/>
          <p:nvPr/>
        </p:nvSpPr>
        <p:spPr>
          <a:xfrm>
            <a:off x="6838944" y="4246049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22</a:t>
            </a:r>
            <a:endParaRPr lang="zh-CN" altLang="en-US" sz="36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F8A3B4-E7CE-492E-AE4E-BE903507DC30}"/>
              </a:ext>
            </a:extLst>
          </p:cNvPr>
          <p:cNvSpPr txBox="1"/>
          <p:nvPr/>
        </p:nvSpPr>
        <p:spPr>
          <a:xfrm>
            <a:off x="648154" y="612582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23</a:t>
            </a:r>
            <a:endParaRPr lang="zh-CN" altLang="en-US" sz="36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0F94316-2A7D-41AB-B2A0-80835C30E1EB}"/>
              </a:ext>
            </a:extLst>
          </p:cNvPr>
          <p:cNvSpPr txBox="1"/>
          <p:nvPr/>
        </p:nvSpPr>
        <p:spPr>
          <a:xfrm>
            <a:off x="4019599" y="6107680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24</a:t>
            </a:r>
            <a:endParaRPr lang="zh-CN" altLang="en-US" sz="36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845218-EB13-4206-9A8B-58F88ABBF683}"/>
              </a:ext>
            </a:extLst>
          </p:cNvPr>
          <p:cNvSpPr/>
          <p:nvPr/>
        </p:nvSpPr>
        <p:spPr>
          <a:xfrm>
            <a:off x="3721882" y="1107599"/>
            <a:ext cx="836141" cy="114159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A5C7D84-8C5D-4F57-9AAC-91C0AD146E39}"/>
              </a:ext>
            </a:extLst>
          </p:cNvPr>
          <p:cNvSpPr/>
          <p:nvPr/>
        </p:nvSpPr>
        <p:spPr>
          <a:xfrm>
            <a:off x="5530815" y="1141159"/>
            <a:ext cx="1492285" cy="53524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4FF96B0-3859-4469-9885-65BA8BECF2E3}"/>
              </a:ext>
            </a:extLst>
          </p:cNvPr>
          <p:cNvSpPr/>
          <p:nvPr/>
        </p:nvSpPr>
        <p:spPr>
          <a:xfrm>
            <a:off x="1221129" y="3324001"/>
            <a:ext cx="1475187" cy="61442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14B3AF-DDB1-45E7-B453-B45C67DF29A8}"/>
              </a:ext>
            </a:extLst>
          </p:cNvPr>
          <p:cNvSpPr/>
          <p:nvPr/>
        </p:nvSpPr>
        <p:spPr>
          <a:xfrm>
            <a:off x="2818616" y="3097735"/>
            <a:ext cx="1475187" cy="61442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7D4507-10D0-40F4-8034-F479D0F7C3FF}"/>
              </a:ext>
            </a:extLst>
          </p:cNvPr>
          <p:cNvSpPr/>
          <p:nvPr/>
        </p:nvSpPr>
        <p:spPr>
          <a:xfrm>
            <a:off x="6235213" y="2706526"/>
            <a:ext cx="828477" cy="102968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610410-32F7-4992-BEED-3AD1CB38238E}"/>
              </a:ext>
            </a:extLst>
          </p:cNvPr>
          <p:cNvSpPr/>
          <p:nvPr/>
        </p:nvSpPr>
        <p:spPr>
          <a:xfrm>
            <a:off x="83766" y="4792995"/>
            <a:ext cx="1475187" cy="61442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AF553AA-D155-4F8C-AE20-46AFDCE8DEB2}"/>
              </a:ext>
            </a:extLst>
          </p:cNvPr>
          <p:cNvSpPr/>
          <p:nvPr/>
        </p:nvSpPr>
        <p:spPr>
          <a:xfrm>
            <a:off x="4293803" y="5400014"/>
            <a:ext cx="1475187" cy="61442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4C5493-A7DD-445A-9047-CA7F13C2D62F}"/>
              </a:ext>
            </a:extLst>
          </p:cNvPr>
          <p:cNvSpPr/>
          <p:nvPr/>
        </p:nvSpPr>
        <p:spPr>
          <a:xfrm>
            <a:off x="6399753" y="5029145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66E256-1854-4272-8B2F-85769AF8C84A}"/>
              </a:ext>
            </a:extLst>
          </p:cNvPr>
          <p:cNvSpPr txBox="1"/>
          <p:nvPr/>
        </p:nvSpPr>
        <p:spPr>
          <a:xfrm>
            <a:off x="6887733" y="6139652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25</a:t>
            </a:r>
            <a:endParaRPr lang="zh-CN" altLang="en-US" sz="36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FBF6BD0-5D69-468D-8487-5C733A39F840}"/>
              </a:ext>
            </a:extLst>
          </p:cNvPr>
          <p:cNvSpPr/>
          <p:nvPr/>
        </p:nvSpPr>
        <p:spPr>
          <a:xfrm>
            <a:off x="7730380" y="5409438"/>
            <a:ext cx="629348" cy="119456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22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4E0AE35A-E0CA-4843-936A-18284EC1FF8A}"/>
              </a:ext>
            </a:extLst>
          </p:cNvPr>
          <p:cNvSpPr/>
          <p:nvPr/>
        </p:nvSpPr>
        <p:spPr>
          <a:xfrm>
            <a:off x="567469" y="760619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4A7D25D-3189-405B-85B8-A62CA48D585C}"/>
              </a:ext>
            </a:extLst>
          </p:cNvPr>
          <p:cNvSpPr txBox="1"/>
          <p:nvPr/>
        </p:nvSpPr>
        <p:spPr>
          <a:xfrm>
            <a:off x="1133100" y="188723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26</a:t>
            </a:r>
            <a:endParaRPr lang="zh-CN" altLang="en-US" sz="36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DE2407-E64A-4FE5-9699-37DA6775A2C6}"/>
              </a:ext>
            </a:extLst>
          </p:cNvPr>
          <p:cNvSpPr/>
          <p:nvPr/>
        </p:nvSpPr>
        <p:spPr>
          <a:xfrm>
            <a:off x="1670423" y="190500"/>
            <a:ext cx="857020" cy="122184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99C963-5623-4722-9F86-2C3EE1D83866}"/>
              </a:ext>
            </a:extLst>
          </p:cNvPr>
          <p:cNvSpPr/>
          <p:nvPr/>
        </p:nvSpPr>
        <p:spPr>
          <a:xfrm>
            <a:off x="3882169" y="760619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AFDBD0-3848-4D11-828A-70C7712A6296}"/>
              </a:ext>
            </a:extLst>
          </p:cNvPr>
          <p:cNvSpPr txBox="1"/>
          <p:nvPr/>
        </p:nvSpPr>
        <p:spPr>
          <a:xfrm>
            <a:off x="4447800" y="188723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27</a:t>
            </a:r>
            <a:endParaRPr lang="zh-CN" altLang="en-US" sz="36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59D988-34AA-431D-B7AA-02FA3AACD37D}"/>
              </a:ext>
            </a:extLst>
          </p:cNvPr>
          <p:cNvSpPr/>
          <p:nvPr/>
        </p:nvSpPr>
        <p:spPr>
          <a:xfrm>
            <a:off x="4985122" y="760619"/>
            <a:ext cx="1695077" cy="65172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750A9C-3EC1-4EDA-B481-8F8AE006ABF7}"/>
              </a:ext>
            </a:extLst>
          </p:cNvPr>
          <p:cNvSpPr/>
          <p:nvPr/>
        </p:nvSpPr>
        <p:spPr>
          <a:xfrm>
            <a:off x="7666769" y="760619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EA139C-7D4E-4CD0-8BD4-B0EC515804E7}"/>
              </a:ext>
            </a:extLst>
          </p:cNvPr>
          <p:cNvSpPr txBox="1"/>
          <p:nvPr/>
        </p:nvSpPr>
        <p:spPr>
          <a:xfrm>
            <a:off x="8232400" y="1887238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28</a:t>
            </a:r>
            <a:endParaRPr lang="zh-CN" altLang="en-US" sz="36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D5893F-451F-4897-BB5E-9F2007A85890}"/>
              </a:ext>
            </a:extLst>
          </p:cNvPr>
          <p:cNvSpPr/>
          <p:nvPr/>
        </p:nvSpPr>
        <p:spPr>
          <a:xfrm>
            <a:off x="8769722" y="304800"/>
            <a:ext cx="1695077" cy="110754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5344FD-AED6-4115-A371-96C732742CB6}"/>
              </a:ext>
            </a:extLst>
          </p:cNvPr>
          <p:cNvSpPr/>
          <p:nvPr/>
        </p:nvSpPr>
        <p:spPr>
          <a:xfrm>
            <a:off x="567469" y="2870544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6A3512-31A1-4FD6-83D3-7A31B8467A72}"/>
              </a:ext>
            </a:extLst>
          </p:cNvPr>
          <p:cNvSpPr txBox="1"/>
          <p:nvPr/>
        </p:nvSpPr>
        <p:spPr>
          <a:xfrm>
            <a:off x="1106062" y="396682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29</a:t>
            </a:r>
            <a:endParaRPr lang="zh-CN" altLang="en-US" sz="36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760627A-B65E-42AB-8870-D28BB7EA80AC}"/>
              </a:ext>
            </a:extLst>
          </p:cNvPr>
          <p:cNvSpPr/>
          <p:nvPr/>
        </p:nvSpPr>
        <p:spPr>
          <a:xfrm>
            <a:off x="567469" y="3391310"/>
            <a:ext cx="565631" cy="122184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7D88EFB-2613-43DE-8406-C37A8393621A}"/>
              </a:ext>
            </a:extLst>
          </p:cNvPr>
          <p:cNvSpPr/>
          <p:nvPr/>
        </p:nvSpPr>
        <p:spPr>
          <a:xfrm>
            <a:off x="3882169" y="2870544"/>
            <a:ext cx="1959974" cy="99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35170A-8F4C-4D81-A8D3-047F00858465}"/>
              </a:ext>
            </a:extLst>
          </p:cNvPr>
          <p:cNvSpPr txBox="1"/>
          <p:nvPr/>
        </p:nvSpPr>
        <p:spPr>
          <a:xfrm>
            <a:off x="4420762" y="396682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30</a:t>
            </a:r>
            <a:endParaRPr lang="zh-CN" altLang="en-US" sz="36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2CE662C-0B44-43C6-B0CD-FAA72E4BD99E}"/>
              </a:ext>
            </a:extLst>
          </p:cNvPr>
          <p:cNvSpPr/>
          <p:nvPr/>
        </p:nvSpPr>
        <p:spPr>
          <a:xfrm>
            <a:off x="3073401" y="3391311"/>
            <a:ext cx="1374400" cy="47395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3B08E7-A4A0-4135-B303-FCEA0BD66AE0}"/>
              </a:ext>
            </a:extLst>
          </p:cNvPr>
          <p:cNvSpPr/>
          <p:nvPr/>
        </p:nvSpPr>
        <p:spPr>
          <a:xfrm>
            <a:off x="7666769" y="2870544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AD824D-F699-44B3-911E-6A37C542C889}"/>
              </a:ext>
            </a:extLst>
          </p:cNvPr>
          <p:cNvSpPr txBox="1"/>
          <p:nvPr/>
        </p:nvSpPr>
        <p:spPr>
          <a:xfrm>
            <a:off x="8232400" y="3966826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31</a:t>
            </a:r>
            <a:endParaRPr lang="zh-CN" altLang="en-US" sz="3600" b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F3FF235-AE47-4A3B-A7D6-801B2BF0450C}"/>
              </a:ext>
            </a:extLst>
          </p:cNvPr>
          <p:cNvSpPr/>
          <p:nvPr/>
        </p:nvSpPr>
        <p:spPr>
          <a:xfrm>
            <a:off x="8363940" y="2411473"/>
            <a:ext cx="565631" cy="142725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F6E7C5B-8014-4A87-BF95-A2DC80C74C81}"/>
              </a:ext>
            </a:extLst>
          </p:cNvPr>
          <p:cNvSpPr/>
          <p:nvPr/>
        </p:nvSpPr>
        <p:spPr>
          <a:xfrm>
            <a:off x="516132" y="4874065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5C7BA4F-9944-419B-8857-80A50D0038B5}"/>
              </a:ext>
            </a:extLst>
          </p:cNvPr>
          <p:cNvSpPr txBox="1"/>
          <p:nvPr/>
        </p:nvSpPr>
        <p:spPr>
          <a:xfrm>
            <a:off x="1083959" y="6301321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32</a:t>
            </a:r>
            <a:endParaRPr lang="zh-CN" altLang="en-US" sz="3600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19B70C6-C3D9-4BEC-AF44-964594DAD12D}"/>
              </a:ext>
            </a:extLst>
          </p:cNvPr>
          <p:cNvSpPr/>
          <p:nvPr/>
        </p:nvSpPr>
        <p:spPr>
          <a:xfrm>
            <a:off x="1195525" y="4874066"/>
            <a:ext cx="565631" cy="142725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22F8962-83BC-4180-98DD-9ADD0647D9F6}"/>
              </a:ext>
            </a:extLst>
          </p:cNvPr>
          <p:cNvSpPr/>
          <p:nvPr/>
        </p:nvSpPr>
        <p:spPr>
          <a:xfrm>
            <a:off x="7666769" y="4832478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545FBA9-C040-4701-A27D-1F875165C3A9}"/>
              </a:ext>
            </a:extLst>
          </p:cNvPr>
          <p:cNvSpPr txBox="1"/>
          <p:nvPr/>
        </p:nvSpPr>
        <p:spPr>
          <a:xfrm>
            <a:off x="8234596" y="6259734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34</a:t>
            </a:r>
            <a:endParaRPr lang="zh-CN" altLang="en-US" sz="3600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36EB9C8-C0F2-4808-BE73-C2B5AB02E150}"/>
              </a:ext>
            </a:extLst>
          </p:cNvPr>
          <p:cNvSpPr/>
          <p:nvPr/>
        </p:nvSpPr>
        <p:spPr>
          <a:xfrm>
            <a:off x="7278174" y="5112002"/>
            <a:ext cx="2441760" cy="4683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6EAF389-27A7-45D3-8BB9-02A96AC13B19}"/>
              </a:ext>
            </a:extLst>
          </p:cNvPr>
          <p:cNvSpPr/>
          <p:nvPr/>
        </p:nvSpPr>
        <p:spPr>
          <a:xfrm>
            <a:off x="3897153" y="4874065"/>
            <a:ext cx="2062647" cy="96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D7D2CDF-14E1-41EA-8CDF-686C9B014275}"/>
              </a:ext>
            </a:extLst>
          </p:cNvPr>
          <p:cNvSpPr txBox="1"/>
          <p:nvPr/>
        </p:nvSpPr>
        <p:spPr>
          <a:xfrm>
            <a:off x="4464980" y="6277507"/>
            <a:ext cx="8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33</a:t>
            </a:r>
            <a:endParaRPr lang="zh-CN" altLang="en-US" sz="3600" b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E365901-50C8-4663-B83F-E270405D2534}"/>
              </a:ext>
            </a:extLst>
          </p:cNvPr>
          <p:cNvSpPr/>
          <p:nvPr/>
        </p:nvSpPr>
        <p:spPr>
          <a:xfrm>
            <a:off x="4576546" y="4613157"/>
            <a:ext cx="565631" cy="166435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708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112</Words>
  <Application>Microsoft Office PowerPoint</Application>
  <PresentationFormat>宽屏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 沿河</dc:creator>
  <cp:lastModifiedBy>柳 沿河</cp:lastModifiedBy>
  <cp:revision>29</cp:revision>
  <dcterms:created xsi:type="dcterms:W3CDTF">2019-11-21T08:22:58Z</dcterms:created>
  <dcterms:modified xsi:type="dcterms:W3CDTF">2019-11-22T04:13:38Z</dcterms:modified>
</cp:coreProperties>
</file>