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9" r:id="rId2"/>
    <p:sldMasterId id="2147483707" r:id="rId3"/>
  </p:sldMasterIdLst>
  <p:notesMasterIdLst>
    <p:notesMasterId r:id="rId12"/>
  </p:notesMasterIdLst>
  <p:sldIdLst>
    <p:sldId id="386" r:id="rId4"/>
    <p:sldId id="372" r:id="rId5"/>
    <p:sldId id="373" r:id="rId6"/>
    <p:sldId id="382" r:id="rId7"/>
    <p:sldId id="383" r:id="rId8"/>
    <p:sldId id="371" r:id="rId9"/>
    <p:sldId id="399" r:id="rId10"/>
    <p:sldId id="398" r:id="rId11"/>
  </p:sldIdLst>
  <p:sldSz cx="9144000" cy="6858000" type="screen4x3"/>
  <p:notesSz cx="6858000" cy="9144000"/>
  <p:defaultTextStyle>
    <a:defPPr>
      <a:defRPr lang="ja-JP"/>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Arial" charset="0"/>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Arial" charset="0"/>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Arial" charset="0"/>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Arial" charset="0"/>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Arial" charset="0"/>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Arial" charset="0"/>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Arial" charset="0"/>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Arial" charset="0"/>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Arial" charset="0"/>
      </a:defRPr>
    </a:lvl9pPr>
  </p:defaultTextStyle>
  <p:extLst>
    <p:ext uri="{521415D9-36F7-43E2-AB2F-B90AF26B5E84}">
      <p14:sectionLst xmlns:p14="http://schemas.microsoft.com/office/powerpoint/2010/main">
        <p14:section name="既定のセクション" id="{302D0F80-07F6-46B5-BF0D-3891700D196E}">
          <p14:sldIdLst>
            <p14:sldId id="386"/>
            <p14:sldId id="372"/>
            <p14:sldId id="373"/>
            <p14:sldId id="382"/>
            <p14:sldId id="383"/>
            <p14:sldId id="371"/>
            <p14:sldId id="399"/>
            <p14:sldId id="39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4649" autoAdjust="0"/>
  </p:normalViewPr>
  <p:slideViewPr>
    <p:cSldViewPr>
      <p:cViewPr>
        <p:scale>
          <a:sx n="100" d="100"/>
          <a:sy n="100" d="100"/>
        </p:scale>
        <p:origin x="-1158"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S PGothic" pitchFamily="34" charset="-128"/>
                <a:cs typeface="+mn-cs"/>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cs typeface="+mn-cs"/>
              </a:defRPr>
            </a:lvl1pPr>
          </a:lstStyle>
          <a:p>
            <a:pPr>
              <a:defRPr/>
            </a:pPr>
            <a:endParaRPr lang="en-US" altLang="ja-JP"/>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S PGothic" pitchFamily="34" charset="-128"/>
                <a:cs typeface="+mn-cs"/>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S PGothic" pitchFamily="34" charset="-128"/>
                <a:cs typeface="+mn-cs"/>
              </a:defRPr>
            </a:lvl1pPr>
          </a:lstStyle>
          <a:p>
            <a:pPr>
              <a:defRPr/>
            </a:pPr>
            <a:fld id="{249C9BB3-6E80-477E-A860-2EA2F02FB3D9}" type="slidenum">
              <a:rPr lang="en-US" altLang="ja-JP"/>
              <a:pPr>
                <a:defRPr/>
              </a:pPr>
              <a:t>‹#›</a:t>
            </a:fld>
            <a:endParaRPr lang="en-US" altLang="ja-JP"/>
          </a:p>
        </p:txBody>
      </p:sp>
    </p:spTree>
    <p:extLst>
      <p:ext uri="{BB962C8B-B14F-4D97-AF65-F5344CB8AC3E}">
        <p14:creationId xmlns:p14="http://schemas.microsoft.com/office/powerpoint/2010/main" val="6922403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S PMincho"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49C9BB3-6E80-477E-A860-2EA2F02FB3D9}" type="slidenum">
              <a:rPr lang="en-US" altLang="ja-JP" smtClean="0"/>
              <a:pPr>
                <a:defRPr/>
              </a:pPr>
              <a:t>8</a:t>
            </a:fld>
            <a:endParaRPr lang="en-US" altLang="ja-JP"/>
          </a:p>
        </p:txBody>
      </p:sp>
    </p:spTree>
    <p:extLst>
      <p:ext uri="{BB962C8B-B14F-4D97-AF65-F5344CB8AC3E}">
        <p14:creationId xmlns:p14="http://schemas.microsoft.com/office/powerpoint/2010/main" val="293840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7"/>
          <p:cNvSpPr>
            <a:spLocks noGrp="1" noChangeArrowheads="1"/>
          </p:cNvSpPr>
          <p:nvPr>
            <p:ph type="sldNum" sz="quarter" idx="10"/>
          </p:nvPr>
        </p:nvSpPr>
        <p:spPr>
          <a:ln/>
        </p:spPr>
        <p:txBody>
          <a:bodyPr/>
          <a:lstStyle>
            <a:lvl1pPr>
              <a:defRPr/>
            </a:lvl1pPr>
          </a:lstStyle>
          <a:p>
            <a:pPr>
              <a:defRPr/>
            </a:pPr>
            <a:fld id="{06425C74-A2D9-4C92-9DD9-3FF835B3188F}" type="slidenum">
              <a:rPr lang="zh-CN" altLang="en-US"/>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312661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185795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4164259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342601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13921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6B48186B-8C97-4FDA-8D89-0E3CFCB68806}" type="datetime1">
              <a:rPr lang="ja-JP" altLang="en-US" smtClean="0"/>
              <a:pPr>
                <a:defRPr/>
              </a:pPr>
              <a:t>2016/6/9</a:t>
            </a:fld>
            <a:endParaRPr lang="en-US" altLang="ja-JP"/>
          </a:p>
        </p:txBody>
      </p:sp>
      <p:sp>
        <p:nvSpPr>
          <p:cNvPr id="5" name="Footer Placeholder 4"/>
          <p:cNvSpPr>
            <a:spLocks noGrp="1"/>
          </p:cNvSpPr>
          <p:nvPr>
            <p:ph type="ftr" sz="quarter" idx="11"/>
          </p:nvPr>
        </p:nvSpPr>
        <p:spPr/>
        <p:txBody>
          <a:bodyPr/>
          <a:lstStyle/>
          <a:p>
            <a:pPr>
              <a:defRPr/>
            </a:pPr>
            <a:r>
              <a:rPr lang="en-US" altLang="ja-JP" smtClean="0"/>
              <a:t>株式会社　V-Style</a:t>
            </a:r>
            <a:endParaRPr lang="en-US" altLang="ja-JP"/>
          </a:p>
        </p:txBody>
      </p:sp>
      <p:sp>
        <p:nvSpPr>
          <p:cNvPr id="6" name="Slide Number Placeholder 5"/>
          <p:cNvSpPr>
            <a:spLocks noGrp="1"/>
          </p:cNvSpPr>
          <p:nvPr>
            <p:ph type="sldNum" sz="quarter" idx="12"/>
          </p:nvPr>
        </p:nvSpPr>
        <p:spPr/>
        <p:txBody>
          <a:bodyPr/>
          <a:lstStyle/>
          <a:p>
            <a:pPr>
              <a:defRPr/>
            </a:pPr>
            <a:fld id="{3CBCF32A-D4F9-4051-8D4E-7E9FA2E6C206}" type="slidenum">
              <a:rPr lang="en-US" altLang="ja-JP" smtClean="0"/>
              <a:pPr>
                <a:defRPr/>
              </a:pPr>
              <a:t>‹#›</a:t>
            </a:fld>
            <a:endParaRPr lang="en-US" altLang="ja-JP"/>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
        <p:nvSpPr>
          <p:cNvPr id="7" name="Title 6"/>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
        <p:nvSpPr>
          <p:cNvPr id="9" name="Content Placeholder 8"/>
          <p:cNvSpPr>
            <a:spLocks noGrp="1"/>
          </p:cNvSpPr>
          <p:nvPr>
            <p:ph sz="quarter" idx="13"/>
          </p:nvPr>
        </p:nvSpPr>
        <p:spPr>
          <a:xfrm>
            <a:off x="676655"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196975"/>
            <a:ext cx="40322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1850" y="1196975"/>
            <a:ext cx="4033838"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itchFamily="34" charset="-128"/>
                <a:cs typeface="+mn-cs"/>
              </a:defRPr>
            </a:lvl1pPr>
          </a:lstStyle>
          <a:p>
            <a:pPr>
              <a:defRPr/>
            </a:pPr>
            <a:endParaRPr lang="en-US" altLang="zh-CN"/>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ea typeface="MS PGothic" pitchFamily="34" charset="-128"/>
                <a:cs typeface="+mn-cs"/>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6B148B1C-03E9-454A-A32F-26C965F6C19A}" type="slidenum">
              <a:rPr lang="zh-CN" altLang="en-US"/>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タイトル スライド">
    <p:spTree>
      <p:nvGrpSpPr>
        <p:cNvPr id="1" name=""/>
        <p:cNvGrpSpPr/>
        <p:nvPr/>
      </p:nvGrpSpPr>
      <p:grpSpPr>
        <a:xfrm>
          <a:off x="0" y="0"/>
          <a:ext cx="0" cy="0"/>
          <a:chOff x="0" y="0"/>
          <a:chExt cx="0" cy="0"/>
        </a:xfrm>
      </p:grpSpPr>
      <p:pic>
        <p:nvPicPr>
          <p:cNvPr id="4" name="Picture 8" descr="C:\WINDOWS\ﾃﾞｽｸﾄｯﾌﾟ\学術編_2\V-Style2トリム済\ｻｲｴﾝｽ\ﾏﾃﾘｱﾙ\A_SIEN_MTRL_002\A_SIEN_MTRL_002T.JPG"/>
          <p:cNvPicPr>
            <a:picLocks noChangeAspect="1" noChangeArrowheads="1"/>
          </p:cNvPicPr>
          <p:nvPr/>
        </p:nvPicPr>
        <p:blipFill>
          <a:blip r:embed="rId2" cstate="print"/>
          <a:srcRect/>
          <a:stretch>
            <a:fillRect/>
          </a:stretch>
        </p:blipFill>
        <p:spPr bwMode="auto">
          <a:xfrm>
            <a:off x="0" y="0"/>
            <a:ext cx="9144000" cy="6862763"/>
          </a:xfrm>
          <a:prstGeom prst="rect">
            <a:avLst/>
          </a:prstGeom>
          <a:noFill/>
          <a:ln w="9525">
            <a:noFill/>
            <a:miter lim="800000"/>
            <a:headEnd/>
            <a:tailEnd/>
          </a:ln>
        </p:spPr>
      </p:pic>
      <p:sp>
        <p:nvSpPr>
          <p:cNvPr id="3074" name="Rectangle 2"/>
          <p:cNvSpPr>
            <a:spLocks noGrp="1" noChangeArrowheads="1"/>
          </p:cNvSpPr>
          <p:nvPr>
            <p:ph type="ctrTitle"/>
          </p:nvPr>
        </p:nvSpPr>
        <p:spPr>
          <a:xfrm>
            <a:off x="0" y="2286000"/>
            <a:ext cx="9144000" cy="979488"/>
          </a:xfrm>
        </p:spPr>
        <p:txBody>
          <a:bodyPr lIns="180000" tIns="0" rIns="180000"/>
          <a:lstStyle>
            <a:lvl1pPr algn="ctr">
              <a:defRPr sz="4500">
                <a:solidFill>
                  <a:schemeClr val="bg1"/>
                </a:solidFill>
              </a:defRPr>
            </a:lvl1pPr>
          </a:lstStyle>
          <a:p>
            <a:r>
              <a:rPr lang="ja-JP" altLang="en-US" smtClean="0"/>
              <a:t>マスタ タイトルの書式設定</a:t>
            </a:r>
            <a:endParaRPr lang="ja-JP" altLang="en-US"/>
          </a:p>
        </p:txBody>
      </p:sp>
      <p:sp>
        <p:nvSpPr>
          <p:cNvPr id="3075" name="Rectangle 3"/>
          <p:cNvSpPr>
            <a:spLocks noGrp="1" noChangeArrowheads="1"/>
          </p:cNvSpPr>
          <p:nvPr>
            <p:ph type="subTitle" idx="1"/>
          </p:nvPr>
        </p:nvSpPr>
        <p:spPr>
          <a:xfrm>
            <a:off x="0" y="3505200"/>
            <a:ext cx="9144000" cy="431800"/>
          </a:xfrm>
        </p:spPr>
        <p:txBody>
          <a:bodyPr tIns="0" bIns="0" anchor="ctr"/>
          <a:lstStyle>
            <a:lvl1pPr marL="0" indent="0" algn="ctr">
              <a:buFontTx/>
              <a:buNone/>
              <a:defRPr sz="2500">
                <a:solidFill>
                  <a:schemeClr val="bg1"/>
                </a:solidFill>
              </a:defRPr>
            </a:lvl1pPr>
          </a:lstStyle>
          <a:p>
            <a:r>
              <a:rPr lang="ja-JP" altLang="en-US" smtClean="0"/>
              <a:t>マスタ サブタイトルの書式設定</a:t>
            </a:r>
            <a:endParaRPr lang="ja-JP" altLang="en-US"/>
          </a:p>
        </p:txBody>
      </p:sp>
      <p:sp>
        <p:nvSpPr>
          <p:cNvPr id="5" name="Rectangle 4"/>
          <p:cNvSpPr>
            <a:spLocks noGrp="1" noChangeArrowheads="1"/>
          </p:cNvSpPr>
          <p:nvPr>
            <p:ph type="dt" sz="half" idx="10"/>
          </p:nvPr>
        </p:nvSpPr>
        <p:spPr>
          <a:xfrm>
            <a:off x="5715000" y="6497638"/>
            <a:ext cx="3429000" cy="360362"/>
          </a:xfrm>
          <a:prstGeom prst="rect">
            <a:avLst/>
          </a:prstGeom>
        </p:spPr>
        <p:txBody>
          <a:bodyPr/>
          <a:lstStyle>
            <a:lvl1pPr>
              <a:defRPr sz="1700"/>
            </a:lvl1pPr>
          </a:lstStyle>
          <a:p>
            <a:pPr>
              <a:defRPr/>
            </a:pPr>
            <a:fld id="{6B48186B-8C97-4FDA-8D89-0E3CFCB68806}" type="datetime1">
              <a:rPr lang="ja-JP" altLang="en-US"/>
              <a:pPr>
                <a:defRPr/>
              </a:pPr>
              <a:t>2016/6/9</a:t>
            </a:fld>
            <a:endParaRPr lang="en-US" altLang="ja-JP"/>
          </a:p>
        </p:txBody>
      </p:sp>
      <p:sp>
        <p:nvSpPr>
          <p:cNvPr id="6" name="Rectangle 5"/>
          <p:cNvSpPr>
            <a:spLocks noGrp="1" noChangeArrowheads="1"/>
          </p:cNvSpPr>
          <p:nvPr>
            <p:ph type="ftr" sz="quarter" idx="11"/>
          </p:nvPr>
        </p:nvSpPr>
        <p:spPr>
          <a:xfrm>
            <a:off x="5715000" y="5961063"/>
            <a:ext cx="3429000" cy="360362"/>
          </a:xfrm>
          <a:prstGeom prst="rect">
            <a:avLst/>
          </a:prstGeom>
        </p:spPr>
        <p:txBody>
          <a:bodyPr/>
          <a:lstStyle>
            <a:lvl1pPr>
              <a:defRPr sz="2500">
                <a:solidFill>
                  <a:schemeClr val="bg1"/>
                </a:solidFill>
              </a:defRPr>
            </a:lvl1pPr>
          </a:lstStyle>
          <a:p>
            <a:pPr>
              <a:defRPr/>
            </a:pPr>
            <a:r>
              <a:rPr lang="en-US" altLang="ja-JP"/>
              <a:t>株式会社　V-Style</a:t>
            </a:r>
          </a:p>
        </p:txBody>
      </p:sp>
      <p:sp>
        <p:nvSpPr>
          <p:cNvPr id="7" name="Rectangle 6"/>
          <p:cNvSpPr>
            <a:spLocks noGrp="1" noChangeArrowheads="1"/>
          </p:cNvSpPr>
          <p:nvPr>
            <p:ph type="sldNum" sz="quarter" idx="12"/>
          </p:nvPr>
        </p:nvSpPr>
        <p:spPr/>
        <p:txBody>
          <a:bodyPr/>
          <a:lstStyle>
            <a:lvl1pPr>
              <a:defRPr/>
            </a:lvl1pPr>
          </a:lstStyle>
          <a:p>
            <a:pPr>
              <a:defRPr/>
            </a:pPr>
            <a:fld id="{3CBCF32A-D4F9-4051-8D4E-7E9FA2E6C206}" type="slidenum">
              <a:rPr lang="en-US" altLang="ja-JP"/>
              <a:pPr>
                <a:defRPr/>
              </a:pPr>
              <a:t>‹#›</a:t>
            </a:fld>
            <a:endParaRPr lang="en-US" altLang="ja-JP"/>
          </a:p>
        </p:txBody>
      </p:sp>
    </p:spTree>
    <p:extLst>
      <p:ext uri="{BB962C8B-B14F-4D97-AF65-F5344CB8AC3E}">
        <p14:creationId xmlns:p14="http://schemas.microsoft.com/office/powerpoint/2010/main" val="374203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554411"/>
            <a:ext cx="9144000" cy="3530773"/>
          </a:xfrm>
          <a:solidFill>
            <a:schemeClr val="accent1">
              <a:alpha val="50000"/>
            </a:schemeClr>
          </a:solidFill>
        </p:spPr>
        <p:txBody>
          <a:bodyPr anchor="ctr" anchorCtr="0"/>
          <a:lstStyle>
            <a:lvl1pPr algn="ctr">
              <a:defRPr sz="6000"/>
            </a:lvl1pPr>
          </a:lstStyle>
          <a:p>
            <a:r>
              <a:rPr kumimoji="1" lang="ja-JP" altLang="en-US" smtClean="0"/>
              <a:t>マスター タイトルの書式設定</a:t>
            </a:r>
            <a:endParaRPr kumimoji="1" lang="ja-JP" altLang="en-US"/>
          </a:p>
        </p:txBody>
      </p:sp>
    </p:spTree>
    <p:extLst>
      <p:ext uri="{BB962C8B-B14F-4D97-AF65-F5344CB8AC3E}">
        <p14:creationId xmlns:p14="http://schemas.microsoft.com/office/powerpoint/2010/main" val="191038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52223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20130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281472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39679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DE05C8F-D8CF-4EF6-8AE6-35AE4D040E97}" type="datetimeFigureOut">
              <a:rPr kumimoji="1" lang="ja-JP" altLang="en-US" smtClean="0"/>
              <a:t>2016/6/9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385690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ChangeArrowheads="1"/>
          </p:cNvSpPr>
          <p:nvPr userDrawn="1"/>
        </p:nvSpPr>
        <p:spPr bwMode="auto">
          <a:xfrm>
            <a:off x="0" y="6021388"/>
            <a:ext cx="8893175" cy="504825"/>
          </a:xfrm>
          <a:prstGeom prst="rect">
            <a:avLst/>
          </a:prstGeom>
          <a:solidFill>
            <a:srgbClr val="00509B"/>
          </a:solidFill>
          <a:ln w="9525">
            <a:noFill/>
            <a:miter lim="800000"/>
            <a:headEnd/>
            <a:tailEnd/>
          </a:ln>
          <a:effectLst/>
        </p:spPr>
        <p:txBody>
          <a:bodyPr wrap="none" anchor="ctr"/>
          <a:lstStyle/>
          <a:p>
            <a:pPr>
              <a:defRPr/>
            </a:pPr>
            <a:endParaRPr lang="ja-JP" altLang="en-US">
              <a:ea typeface="MS PGothic" pitchFamily="34" charset="-128"/>
              <a:cs typeface="+mn-cs"/>
            </a:endParaRPr>
          </a:p>
        </p:txBody>
      </p:sp>
      <p:sp>
        <p:nvSpPr>
          <p:cNvPr id="3075" name="Rectangle 3"/>
          <p:cNvSpPr>
            <a:spLocks noGrp="1" noChangeArrowheads="1"/>
          </p:cNvSpPr>
          <p:nvPr>
            <p:ph type="title"/>
          </p:nvPr>
        </p:nvSpPr>
        <p:spPr bwMode="auto">
          <a:xfrm>
            <a:off x="457200" y="274638"/>
            <a:ext cx="8218488" cy="706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3076" name="Rectangle 4"/>
          <p:cNvSpPr>
            <a:spLocks noGrp="1" noChangeArrowheads="1"/>
          </p:cNvSpPr>
          <p:nvPr>
            <p:ph type="body" idx="1"/>
          </p:nvPr>
        </p:nvSpPr>
        <p:spPr bwMode="auto">
          <a:xfrm>
            <a:off x="457200" y="1196975"/>
            <a:ext cx="8218488" cy="417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487" name="Rectangle 7"/>
          <p:cNvSpPr>
            <a:spLocks noGrp="1" noChangeArrowheads="1"/>
          </p:cNvSpPr>
          <p:nvPr>
            <p:ph type="sldNum" sz="quarter" idx="4"/>
          </p:nvPr>
        </p:nvSpPr>
        <p:spPr bwMode="auto">
          <a:xfrm>
            <a:off x="6724650" y="60245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atin typeface="Times New Roman" charset="0"/>
                <a:ea typeface="宋体" pitchFamily="2" charset="-122"/>
                <a:cs typeface="+mn-cs"/>
              </a:defRPr>
            </a:lvl1pPr>
          </a:lstStyle>
          <a:p>
            <a:pPr>
              <a:defRPr/>
            </a:pPr>
            <a:fld id="{E8EF1442-7D7E-4E96-AEDD-8C34581DF010}" type="slidenum">
              <a:rPr lang="zh-CN" altLang="en-US"/>
              <a:pPr>
                <a:defRPr/>
              </a:pPr>
              <a:t>‹#›</a:t>
            </a:fld>
            <a:endParaRPr lang="en-US" altLang="zh-CN"/>
          </a:p>
        </p:txBody>
      </p:sp>
      <p:pic>
        <p:nvPicPr>
          <p:cNvPr id="3078" name="Picture 8" descr="b-2"/>
          <p:cNvPicPr>
            <a:picLocks noChangeAspect="1" noChangeArrowheads="1"/>
          </p:cNvPicPr>
          <p:nvPr userDrawn="1"/>
        </p:nvPicPr>
        <p:blipFill>
          <a:blip r:embed="rId5" cstate="print"/>
          <a:srcRect t="14706" r="3656" b="11111"/>
          <a:stretch>
            <a:fillRect/>
          </a:stretch>
        </p:blipFill>
        <p:spPr bwMode="auto">
          <a:xfrm>
            <a:off x="7164388" y="6165850"/>
            <a:ext cx="1223962" cy="244475"/>
          </a:xfrm>
          <a:prstGeom prst="rect">
            <a:avLst/>
          </a:prstGeom>
          <a:noFill/>
          <a:ln w="9525">
            <a:noFill/>
            <a:miter lim="800000"/>
            <a:headEnd/>
            <a:tailEnd/>
          </a:ln>
        </p:spPr>
      </p:pic>
      <p:sp>
        <p:nvSpPr>
          <p:cNvPr id="20489" name="Text Box 9"/>
          <p:cNvSpPr txBox="1">
            <a:spLocks noChangeArrowheads="1"/>
          </p:cNvSpPr>
          <p:nvPr userDrawn="1"/>
        </p:nvSpPr>
        <p:spPr bwMode="auto">
          <a:xfrm>
            <a:off x="34925" y="6137275"/>
            <a:ext cx="5132388" cy="244475"/>
          </a:xfrm>
          <a:prstGeom prst="rect">
            <a:avLst/>
          </a:prstGeom>
          <a:noFill/>
          <a:ln w="9525">
            <a:noFill/>
            <a:miter lim="800000"/>
            <a:headEnd/>
            <a:tailEnd/>
          </a:ln>
          <a:effectLst/>
        </p:spPr>
        <p:txBody>
          <a:bodyPr>
            <a:spAutoFit/>
          </a:bodyPr>
          <a:lstStyle/>
          <a:p>
            <a:pPr eaLnBrk="0" hangingPunct="0">
              <a:defRPr/>
            </a:pPr>
            <a:r>
              <a:rPr kumimoji="0" lang="en-US" altLang="zh-CN" sz="1000" dirty="0">
                <a:solidFill>
                  <a:schemeClr val="bg1"/>
                </a:solidFill>
                <a:latin typeface="Frutiger LT 55 Roman" pitchFamily="34" charset="0"/>
                <a:cs typeface="+mn-cs"/>
              </a:rPr>
              <a:t>Copyright </a:t>
            </a:r>
            <a:r>
              <a:rPr kumimoji="0" lang="en-US" altLang="zh-CN" sz="1000" dirty="0" smtClean="0">
                <a:solidFill>
                  <a:schemeClr val="bg1"/>
                </a:solidFill>
                <a:latin typeface="Frutiger LT 55 Roman" pitchFamily="34" charset="0"/>
                <a:cs typeface="+mn-cs"/>
              </a:rPr>
              <a:t>201</a:t>
            </a:r>
            <a:r>
              <a:rPr kumimoji="0" lang="en-US" altLang="ja-JP" sz="1000" dirty="0" smtClean="0">
                <a:solidFill>
                  <a:schemeClr val="bg1"/>
                </a:solidFill>
                <a:latin typeface="Frutiger LT 55 Roman" pitchFamily="34" charset="0"/>
                <a:cs typeface="+mn-cs"/>
              </a:rPr>
              <a:t>6</a:t>
            </a:r>
            <a:r>
              <a:rPr kumimoji="0" lang="en-US" altLang="zh-CN" sz="1000" dirty="0" smtClean="0">
                <a:solidFill>
                  <a:schemeClr val="bg1"/>
                </a:solidFill>
                <a:latin typeface="Frutiger LT 55 Roman" pitchFamily="34" charset="0"/>
                <a:cs typeface="+mn-cs"/>
              </a:rPr>
              <a:t> </a:t>
            </a:r>
            <a:r>
              <a:rPr kumimoji="0" lang="en-US" altLang="zh-CN" sz="1000" dirty="0">
                <a:solidFill>
                  <a:schemeClr val="bg1"/>
                </a:solidFill>
                <a:latin typeface="Frutiger LT 55 Roman" pitchFamily="34" charset="0"/>
                <a:cs typeface="+mn-cs"/>
              </a:rPr>
              <a:t>By Neusoft Corporation All rights reserved</a:t>
            </a:r>
          </a:p>
        </p:txBody>
      </p:sp>
      <p:sp>
        <p:nvSpPr>
          <p:cNvPr id="20490" name="Rectangle 10"/>
          <p:cNvSpPr>
            <a:spLocks noChangeArrowheads="1"/>
          </p:cNvSpPr>
          <p:nvPr userDrawn="1"/>
        </p:nvSpPr>
        <p:spPr bwMode="auto">
          <a:xfrm rot="19200000">
            <a:off x="1258888" y="2924175"/>
            <a:ext cx="6192837" cy="863600"/>
          </a:xfrm>
          <a:prstGeom prst="rect">
            <a:avLst/>
          </a:prstGeom>
          <a:noFill/>
          <a:ln w="9525">
            <a:noFill/>
            <a:miter lim="800000"/>
            <a:headEnd/>
            <a:tailEnd/>
          </a:ln>
          <a:effectLst/>
        </p:spPr>
        <p:txBody>
          <a:bodyPr wrap="none" anchor="ctr"/>
          <a:lstStyle/>
          <a:p>
            <a:pPr algn="ctr">
              <a:defRPr/>
            </a:pPr>
            <a:r>
              <a:rPr lang="en-US" altLang="ja-JP" sz="5400">
                <a:solidFill>
                  <a:srgbClr val="FFCCFF"/>
                </a:solidFill>
                <a:latin typeface="Times New Roman" charset="0"/>
                <a:ea typeface="ＭＳ Ｐゴシック" pitchFamily="50" charset="-128"/>
                <a:cs typeface="+mn-cs"/>
              </a:rPr>
              <a:t>Neusoft   Confidential</a:t>
            </a:r>
          </a:p>
        </p:txBody>
      </p:sp>
    </p:spTree>
  </p:cSld>
  <p:clrMap bg1="lt1" tx1="dk1" bg2="lt2" tx2="dk2" accent1="accent1" accent2="accent2" accent3="accent3" accent4="accent4" accent5="accent5" accent6="accent6" hlink="hlink" folHlink="folHlink"/>
  <p:sldLayoutIdLst>
    <p:sldLayoutId id="2147483665" r:id="rId1"/>
    <p:sldLayoutId id="2147483667" r:id="rId2"/>
    <p:sldLayoutId id="2147483681" r:id="rId3"/>
  </p:sldLayoutIdLst>
  <p:transition/>
  <p:txStyles>
    <p:titleStyle>
      <a:lvl1pPr algn="l" rtl="0" eaLnBrk="0" fontAlgn="base" hangingPunct="0">
        <a:spcBef>
          <a:spcPct val="0"/>
        </a:spcBef>
        <a:spcAft>
          <a:spcPct val="0"/>
        </a:spcAft>
        <a:defRPr kumimoji="1" sz="3600" b="1">
          <a:solidFill>
            <a:schemeClr val="tx2"/>
          </a:solidFill>
          <a:latin typeface="+mj-lt"/>
          <a:ea typeface="MS PGothic" pitchFamily="34" charset="-128"/>
          <a:cs typeface="+mj-cs"/>
        </a:defRPr>
      </a:lvl1pPr>
      <a:lvl2pPr algn="l" rtl="0" eaLnBrk="0" fontAlgn="base" hangingPunct="0">
        <a:spcBef>
          <a:spcPct val="0"/>
        </a:spcBef>
        <a:spcAft>
          <a:spcPct val="0"/>
        </a:spcAft>
        <a:defRPr kumimoji="1" sz="3600" b="1">
          <a:solidFill>
            <a:schemeClr val="tx2"/>
          </a:solidFill>
          <a:latin typeface="Frutiger LT 45 Light" pitchFamily="34" charset="0"/>
          <a:ea typeface="MS PGothic" pitchFamily="34" charset="-128"/>
        </a:defRPr>
      </a:lvl2pPr>
      <a:lvl3pPr algn="l" rtl="0" eaLnBrk="0" fontAlgn="base" hangingPunct="0">
        <a:spcBef>
          <a:spcPct val="0"/>
        </a:spcBef>
        <a:spcAft>
          <a:spcPct val="0"/>
        </a:spcAft>
        <a:defRPr kumimoji="1" sz="3600" b="1">
          <a:solidFill>
            <a:schemeClr val="tx2"/>
          </a:solidFill>
          <a:latin typeface="Frutiger LT 45 Light" pitchFamily="34" charset="0"/>
          <a:ea typeface="MS PGothic" pitchFamily="34" charset="-128"/>
        </a:defRPr>
      </a:lvl3pPr>
      <a:lvl4pPr algn="l" rtl="0" eaLnBrk="0" fontAlgn="base" hangingPunct="0">
        <a:spcBef>
          <a:spcPct val="0"/>
        </a:spcBef>
        <a:spcAft>
          <a:spcPct val="0"/>
        </a:spcAft>
        <a:defRPr kumimoji="1" sz="3600" b="1">
          <a:solidFill>
            <a:schemeClr val="tx2"/>
          </a:solidFill>
          <a:latin typeface="Frutiger LT 45 Light" pitchFamily="34" charset="0"/>
          <a:ea typeface="MS PGothic" pitchFamily="34" charset="-128"/>
        </a:defRPr>
      </a:lvl4pPr>
      <a:lvl5pPr algn="l" rtl="0" eaLnBrk="0" fontAlgn="base" hangingPunct="0">
        <a:spcBef>
          <a:spcPct val="0"/>
        </a:spcBef>
        <a:spcAft>
          <a:spcPct val="0"/>
        </a:spcAft>
        <a:defRPr kumimoji="1" sz="3600" b="1">
          <a:solidFill>
            <a:schemeClr val="tx2"/>
          </a:solidFill>
          <a:latin typeface="Frutiger LT 45 Light" pitchFamily="34" charset="0"/>
          <a:ea typeface="MS PGothic" pitchFamily="34" charset="-128"/>
        </a:defRPr>
      </a:lvl5pPr>
      <a:lvl6pPr marL="457200" algn="l" rtl="0" fontAlgn="base">
        <a:spcBef>
          <a:spcPct val="0"/>
        </a:spcBef>
        <a:spcAft>
          <a:spcPct val="0"/>
        </a:spcAft>
        <a:defRPr kumimoji="1" sz="3600" b="1">
          <a:solidFill>
            <a:schemeClr val="tx2"/>
          </a:solidFill>
          <a:latin typeface="Frutiger LT 45 Light" pitchFamily="34" charset="0"/>
          <a:ea typeface="ＭＳ Ｐゴシック" pitchFamily="50" charset="-128"/>
        </a:defRPr>
      </a:lvl6pPr>
      <a:lvl7pPr marL="914400" algn="l" rtl="0" fontAlgn="base">
        <a:spcBef>
          <a:spcPct val="0"/>
        </a:spcBef>
        <a:spcAft>
          <a:spcPct val="0"/>
        </a:spcAft>
        <a:defRPr kumimoji="1" sz="3600" b="1">
          <a:solidFill>
            <a:schemeClr val="tx2"/>
          </a:solidFill>
          <a:latin typeface="Frutiger LT 45 Light" pitchFamily="34" charset="0"/>
          <a:ea typeface="ＭＳ Ｐゴシック" pitchFamily="50" charset="-128"/>
        </a:defRPr>
      </a:lvl7pPr>
      <a:lvl8pPr marL="1371600" algn="l" rtl="0" fontAlgn="base">
        <a:spcBef>
          <a:spcPct val="0"/>
        </a:spcBef>
        <a:spcAft>
          <a:spcPct val="0"/>
        </a:spcAft>
        <a:defRPr kumimoji="1" sz="3600" b="1">
          <a:solidFill>
            <a:schemeClr val="tx2"/>
          </a:solidFill>
          <a:latin typeface="Frutiger LT 45 Light" pitchFamily="34" charset="0"/>
          <a:ea typeface="ＭＳ Ｐゴシック" pitchFamily="50" charset="-128"/>
        </a:defRPr>
      </a:lvl8pPr>
      <a:lvl9pPr marL="1828800" algn="l" rtl="0" fontAlgn="base">
        <a:spcBef>
          <a:spcPct val="0"/>
        </a:spcBef>
        <a:spcAft>
          <a:spcPct val="0"/>
        </a:spcAft>
        <a:defRPr kumimoji="1" sz="3600" b="1">
          <a:solidFill>
            <a:schemeClr val="tx2"/>
          </a:solidFill>
          <a:latin typeface="Frutiger LT 45 Light" pitchFamily="34" charset="0"/>
          <a:ea typeface="ＭＳ Ｐゴシック" pitchFamily="50" charset="-128"/>
        </a:defRPr>
      </a:lvl9pPr>
    </p:titleStyle>
    <p:bodyStyle>
      <a:lvl1pPr marL="419100" indent="-419100" algn="l" rtl="0" eaLnBrk="0" fontAlgn="base" hangingPunct="0">
        <a:spcBef>
          <a:spcPct val="0"/>
        </a:spcBef>
        <a:spcAft>
          <a:spcPct val="0"/>
        </a:spcAft>
        <a:buClr>
          <a:srgbClr val="777777"/>
        </a:buClr>
        <a:buSzPct val="85000"/>
        <a:buBlip>
          <a:blip r:embed="rId6"/>
        </a:buBlip>
        <a:defRPr kumimoji="1" sz="2800">
          <a:solidFill>
            <a:schemeClr val="tx1"/>
          </a:solidFill>
          <a:latin typeface="+mn-lt"/>
          <a:ea typeface="MS PGothic" pitchFamily="34" charset="-128"/>
          <a:cs typeface="+mn-cs"/>
        </a:defRPr>
      </a:lvl1pPr>
      <a:lvl2pPr marL="876300" indent="-419100" algn="l" rtl="0" eaLnBrk="0" fontAlgn="base" hangingPunct="0">
        <a:spcBef>
          <a:spcPct val="0"/>
        </a:spcBef>
        <a:spcAft>
          <a:spcPct val="0"/>
        </a:spcAft>
        <a:buClr>
          <a:srgbClr val="777777"/>
        </a:buClr>
        <a:buSzPct val="85000"/>
        <a:buBlip>
          <a:blip r:embed="rId7"/>
        </a:buBlip>
        <a:defRPr kumimoji="1" sz="2400">
          <a:solidFill>
            <a:schemeClr val="tx1"/>
          </a:solidFill>
          <a:latin typeface="+mn-lt"/>
          <a:ea typeface="MS PGothic" pitchFamily="34" charset="-128"/>
        </a:defRPr>
      </a:lvl2pPr>
      <a:lvl3pPr marL="1333500" indent="-419100" algn="l" rtl="0" eaLnBrk="0" fontAlgn="base" hangingPunct="0">
        <a:spcBef>
          <a:spcPct val="0"/>
        </a:spcBef>
        <a:spcAft>
          <a:spcPct val="0"/>
        </a:spcAft>
        <a:buClr>
          <a:srgbClr val="777777"/>
        </a:buClr>
        <a:buSzPct val="85000"/>
        <a:buBlip>
          <a:blip r:embed="rId8"/>
        </a:buBlip>
        <a:defRPr kumimoji="1" sz="2000">
          <a:solidFill>
            <a:schemeClr val="tx1"/>
          </a:solidFill>
          <a:latin typeface="+mn-lt"/>
          <a:ea typeface="MS PGothic" pitchFamily="34" charset="-128"/>
        </a:defRPr>
      </a:lvl3pPr>
      <a:lvl4pPr marL="1790700" indent="-419100" algn="l" rtl="0" eaLnBrk="0" fontAlgn="base" hangingPunct="0">
        <a:spcBef>
          <a:spcPct val="0"/>
        </a:spcBef>
        <a:spcAft>
          <a:spcPct val="0"/>
        </a:spcAft>
        <a:buClr>
          <a:srgbClr val="777777"/>
        </a:buClr>
        <a:buSzPct val="85000"/>
        <a:buChar char="–"/>
        <a:defRPr kumimoji="1" sz="2000">
          <a:solidFill>
            <a:schemeClr val="tx1"/>
          </a:solidFill>
          <a:latin typeface="+mn-lt"/>
          <a:ea typeface="MS PGothic" pitchFamily="34" charset="-128"/>
        </a:defRPr>
      </a:lvl4pPr>
      <a:lvl5pPr marL="2247900" indent="-419100" algn="l" rtl="0" eaLnBrk="0" fontAlgn="base" hangingPunct="0">
        <a:spcBef>
          <a:spcPct val="0"/>
        </a:spcBef>
        <a:spcAft>
          <a:spcPct val="0"/>
        </a:spcAft>
        <a:buClr>
          <a:srgbClr val="777777"/>
        </a:buClr>
        <a:buSzPct val="85000"/>
        <a:buChar char="»"/>
        <a:defRPr kumimoji="1" sz="1600">
          <a:solidFill>
            <a:schemeClr val="tx1"/>
          </a:solidFill>
          <a:latin typeface="+mn-lt"/>
          <a:ea typeface="MS PGothic" pitchFamily="34" charset="-128"/>
        </a:defRPr>
      </a:lvl5pPr>
      <a:lvl6pPr marL="2705100" indent="-419100" algn="l" rtl="0" fontAlgn="base">
        <a:spcBef>
          <a:spcPct val="0"/>
        </a:spcBef>
        <a:spcAft>
          <a:spcPct val="0"/>
        </a:spcAft>
        <a:buClr>
          <a:srgbClr val="777777"/>
        </a:buClr>
        <a:buSzPct val="85000"/>
        <a:buChar char="»"/>
        <a:defRPr kumimoji="1" sz="1600">
          <a:solidFill>
            <a:schemeClr val="tx1"/>
          </a:solidFill>
          <a:latin typeface="+mn-lt"/>
          <a:ea typeface="+mn-ea"/>
        </a:defRPr>
      </a:lvl6pPr>
      <a:lvl7pPr marL="3162300" indent="-419100" algn="l" rtl="0" fontAlgn="base">
        <a:spcBef>
          <a:spcPct val="0"/>
        </a:spcBef>
        <a:spcAft>
          <a:spcPct val="0"/>
        </a:spcAft>
        <a:buClr>
          <a:srgbClr val="777777"/>
        </a:buClr>
        <a:buSzPct val="85000"/>
        <a:buChar char="»"/>
        <a:defRPr kumimoji="1" sz="1600">
          <a:solidFill>
            <a:schemeClr val="tx1"/>
          </a:solidFill>
          <a:latin typeface="+mn-lt"/>
          <a:ea typeface="+mn-ea"/>
        </a:defRPr>
      </a:lvl7pPr>
      <a:lvl8pPr marL="3619500" indent="-419100" algn="l" rtl="0" fontAlgn="base">
        <a:spcBef>
          <a:spcPct val="0"/>
        </a:spcBef>
        <a:spcAft>
          <a:spcPct val="0"/>
        </a:spcAft>
        <a:buClr>
          <a:srgbClr val="777777"/>
        </a:buClr>
        <a:buSzPct val="85000"/>
        <a:buChar char="»"/>
        <a:defRPr kumimoji="1" sz="1600">
          <a:solidFill>
            <a:schemeClr val="tx1"/>
          </a:solidFill>
          <a:latin typeface="+mn-lt"/>
          <a:ea typeface="+mn-ea"/>
        </a:defRPr>
      </a:lvl8pPr>
      <a:lvl9pPr marL="4076700" indent="-419100" algn="l" rtl="0" fontAlgn="base">
        <a:spcBef>
          <a:spcPct val="0"/>
        </a:spcBef>
        <a:spcAft>
          <a:spcPct val="0"/>
        </a:spcAft>
        <a:buClr>
          <a:srgbClr val="777777"/>
        </a:buClr>
        <a:buSzPct val="85000"/>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05C8F-D8CF-4EF6-8AE6-35AE4D040E97}" type="datetimeFigureOut">
              <a:rPr kumimoji="1" lang="ja-JP" altLang="en-US" smtClean="0"/>
              <a:t>2016/6/9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67306-82E9-46CD-9769-4CD33754255E}" type="slidenum">
              <a:rPr kumimoji="1" lang="ja-JP" altLang="en-US" smtClean="0"/>
              <a:t>‹#›</a:t>
            </a:fld>
            <a:endParaRPr kumimoji="1" lang="ja-JP" altLang="en-US"/>
          </a:p>
        </p:txBody>
      </p:sp>
    </p:spTree>
    <p:extLst>
      <p:ext uri="{BB962C8B-B14F-4D97-AF65-F5344CB8AC3E}">
        <p14:creationId xmlns:p14="http://schemas.microsoft.com/office/powerpoint/2010/main" val="30918853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706"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6/9/2016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E8EF1442-7D7E-4E96-AEDD-8C34581DF010}" type="slidenum">
              <a:rPr lang="zh-CN" altLang="en-US" smtClean="0"/>
              <a:pPr>
                <a:defRPr/>
              </a:pPr>
              <a:t>‹#›</a:t>
            </a:fld>
            <a:endParaRPr lang="en-US" altLang="zh-C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ctr" defTabSz="914400" rtl="0" eaLnBrk="1" latinLnBrk="0" hangingPunct="1">
        <a:spcBef>
          <a:spcPct val="0"/>
        </a:spcBef>
        <a:buNone/>
        <a:defRPr kumimoji="1" sz="4400" kern="1200">
          <a:solidFill>
            <a:srgbClr val="FFFFFF"/>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kumimoji="1"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kumimoji="1"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kumimoji="1"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kumimoji="1"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kumimoji="1" sz="14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mailto:pi@192.168.2.2" TargetMode="External"/><Relationship Id="rId2" Type="http://schemas.openxmlformats.org/officeDocument/2006/relationships/hyperlink" Target="https://www.raspberrypi.org/downloads/"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hyperlink" Target="mailto:pi@192.168.179.4"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ctrTitle"/>
          </p:nvPr>
        </p:nvSpPr>
        <p:spPr>
          <a:xfrm>
            <a:off x="-4229" y="1772816"/>
            <a:ext cx="9467850" cy="1647056"/>
          </a:xfrm>
        </p:spPr>
        <p:txBody>
          <a:bodyPr/>
          <a:lstStyle/>
          <a:p>
            <a:pPr defTabSz="820738"/>
            <a:r>
              <a:rPr lang="en-US" altLang="ja-JP" sz="4000" dirty="0" err="1" smtClean="0"/>
              <a:t>RaspBerry</a:t>
            </a:r>
            <a:r>
              <a:rPr lang="en-US" altLang="ja-JP" sz="4000" dirty="0" smtClean="0"/>
              <a:t> </a:t>
            </a:r>
            <a:r>
              <a:rPr lang="en-US" altLang="ja-JP" sz="4000" dirty="0" smtClean="0"/>
              <a:t>Pi</a:t>
            </a:r>
            <a:r>
              <a:rPr lang="ja-JP" altLang="en-US" sz="4000" dirty="0" smtClean="0"/>
              <a:t>環境</a:t>
            </a:r>
            <a:r>
              <a:rPr lang="ja-JP" altLang="en-US" sz="4000" dirty="0" smtClean="0"/>
              <a:t>構築手順</a:t>
            </a:r>
            <a:r>
              <a:rPr lang="en-US" altLang="ja-JP" sz="4000" dirty="0" smtClean="0"/>
              <a:t/>
            </a:r>
            <a:br>
              <a:rPr lang="en-US" altLang="ja-JP" sz="4000" dirty="0" smtClean="0"/>
            </a:br>
            <a:r>
              <a:rPr lang="ja-JP" altLang="en-US" sz="4000" dirty="0" smtClean="0"/>
              <a:t>（</a:t>
            </a:r>
            <a:r>
              <a:rPr lang="en-US" altLang="ja-JP" sz="4000" dirty="0" smtClean="0"/>
              <a:t>MACBOOK</a:t>
            </a:r>
            <a:r>
              <a:rPr lang="ja-JP" altLang="en-US" sz="4000" dirty="0" smtClean="0"/>
              <a:t>向け）</a:t>
            </a:r>
            <a:endParaRPr lang="en-US" sz="4000" dirty="0"/>
          </a:p>
        </p:txBody>
      </p:sp>
      <p:sp>
        <p:nvSpPr>
          <p:cNvPr id="7170" name="Rectangle 6"/>
          <p:cNvSpPr>
            <a:spLocks noGrp="1" noChangeArrowheads="1"/>
          </p:cNvSpPr>
          <p:nvPr>
            <p:ph type="sldNum" sz="quarter" idx="12"/>
          </p:nvPr>
        </p:nvSpPr>
        <p:spPr>
          <a:noFill/>
        </p:spPr>
        <p:txBody>
          <a:bodyPr/>
          <a:lstStyle/>
          <a:p>
            <a:fld id="{8A0F918A-0C4C-4442-B9BF-501302AA61D3}" type="slidenum">
              <a:rPr lang="en-US" altLang="ja-JP" smtClean="0"/>
              <a:pPr/>
              <a:t>1</a:t>
            </a:fld>
            <a:endParaRPr lang="en-US" altLang="ja-JP" smtClean="0"/>
          </a:p>
        </p:txBody>
      </p:sp>
      <p:sp>
        <p:nvSpPr>
          <p:cNvPr id="10" name="Text Box 31"/>
          <p:cNvSpPr txBox="1">
            <a:spLocks noChangeArrowheads="1"/>
          </p:cNvSpPr>
          <p:nvPr/>
        </p:nvSpPr>
        <p:spPr bwMode="auto">
          <a:xfrm>
            <a:off x="4211960" y="5517232"/>
            <a:ext cx="4824537" cy="698459"/>
          </a:xfrm>
          <a:prstGeom prst="rect">
            <a:avLst/>
          </a:prstGeom>
          <a:noFill/>
          <a:ln w="9525">
            <a:noFill/>
            <a:miter lim="800000"/>
            <a:headEnd/>
            <a:tailEnd/>
          </a:ln>
        </p:spPr>
        <p:txBody>
          <a:bodyPr wrap="square" lIns="82104" tIns="41052" rIns="82104" bIns="41052">
            <a:spAutoFit/>
          </a:bodyPr>
          <a:lstStyle/>
          <a:p>
            <a:pPr algn="ctr" defTabSz="820738" eaLnBrk="0" hangingPunct="0"/>
            <a:r>
              <a:rPr lang="ja-JP" altLang="en-US" sz="2000" dirty="0" smtClean="0">
                <a:solidFill>
                  <a:schemeClr val="bg1"/>
                </a:solidFill>
                <a:latin typeface="MS PGothic" pitchFamily="34" charset="-128"/>
                <a:ea typeface="MS PGothic" pitchFamily="34" charset="-128"/>
                <a:cs typeface="+mj-cs"/>
              </a:rPr>
              <a:t>電子信息工程</a:t>
            </a:r>
            <a:r>
              <a:rPr lang="en-US" altLang="ja-JP" sz="2000" dirty="0" smtClean="0">
                <a:solidFill>
                  <a:schemeClr val="bg1"/>
                </a:solidFill>
                <a:latin typeface="MS PGothic" pitchFamily="34" charset="-128"/>
                <a:ea typeface="MS PGothic" pitchFamily="34" charset="-128"/>
                <a:cs typeface="+mj-cs"/>
              </a:rPr>
              <a:t>99</a:t>
            </a:r>
            <a:r>
              <a:rPr lang="ja-JP" altLang="en-US" sz="2000" dirty="0" smtClean="0">
                <a:solidFill>
                  <a:schemeClr val="bg1"/>
                </a:solidFill>
                <a:latin typeface="MS PGothic" pitchFamily="34" charset="-128"/>
                <a:ea typeface="MS PGothic" pitchFamily="34" charset="-128"/>
                <a:cs typeface="+mj-cs"/>
              </a:rPr>
              <a:t>級</a:t>
            </a:r>
            <a:endParaRPr lang="en-US" altLang="ja-JP" sz="2000" dirty="0" smtClean="0">
              <a:solidFill>
                <a:schemeClr val="bg1"/>
              </a:solidFill>
              <a:latin typeface="MS PGothic" pitchFamily="34" charset="-128"/>
              <a:ea typeface="MS PGothic" pitchFamily="34" charset="-128"/>
              <a:cs typeface="+mj-cs"/>
            </a:endParaRPr>
          </a:p>
          <a:p>
            <a:pPr algn="ctr" defTabSz="820738" eaLnBrk="0" hangingPunct="0"/>
            <a:r>
              <a:rPr lang="ja-JP" altLang="en-US" sz="2000" dirty="0" smtClean="0">
                <a:solidFill>
                  <a:schemeClr val="bg1"/>
                </a:solidFill>
                <a:latin typeface="MS PGothic" pitchFamily="34" charset="-128"/>
                <a:ea typeface="MS PGothic" pitchFamily="34" charset="-128"/>
                <a:cs typeface="+mj-cs"/>
              </a:rPr>
              <a:t>劉</a:t>
            </a:r>
            <a:r>
              <a:rPr lang="ja-JP" altLang="en-US" sz="2000" dirty="0">
                <a:solidFill>
                  <a:schemeClr val="bg1"/>
                </a:solidFill>
                <a:latin typeface="MS PGothic" pitchFamily="34" charset="-128"/>
                <a:ea typeface="MS PGothic" pitchFamily="34" charset="-128"/>
                <a:cs typeface="+mj-cs"/>
              </a:rPr>
              <a:t>　燕林</a:t>
            </a:r>
            <a:endParaRPr lang="en-US" altLang="ja-JP" sz="2000" dirty="0">
              <a:solidFill>
                <a:schemeClr val="bg1"/>
              </a:solidFill>
              <a:latin typeface="MS PGothic" pitchFamily="34" charset="-128"/>
              <a:ea typeface="MS PGothic" pitchFamily="34" charset="-128"/>
              <a:cs typeface="+mj-cs"/>
            </a:endParaRPr>
          </a:p>
        </p:txBody>
      </p:sp>
    </p:spTree>
    <p:extLst>
      <p:ext uri="{BB962C8B-B14F-4D97-AF65-F5344CB8AC3E}">
        <p14:creationId xmlns:p14="http://schemas.microsoft.com/office/powerpoint/2010/main" val="2387185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4"/>
          <p:cNvSpPr>
            <a:spLocks noGrp="1"/>
          </p:cNvSpPr>
          <p:nvPr>
            <p:ph type="sldNum" sz="quarter" idx="12"/>
          </p:nvPr>
        </p:nvSpPr>
        <p:spPr>
          <a:xfrm>
            <a:off x="4176713" y="6632575"/>
            <a:ext cx="719137" cy="225425"/>
          </a:xfrm>
          <a:prstGeom prst="rect">
            <a:avLst/>
          </a:prstGeom>
        </p:spPr>
        <p:txBody>
          <a:bodyPr>
            <a:normAutofit fontScale="92500" lnSpcReduction="10000"/>
          </a:bodyPr>
          <a:lstStyle/>
          <a:p>
            <a:fld id="{811F360A-5F5F-4401-A720-688986F30C15}" type="slidenum">
              <a:rPr lang="en-US" altLang="ja-JP" smtClean="0"/>
              <a:pPr/>
              <a:t>2</a:t>
            </a:fld>
            <a:endParaRPr lang="en-US" altLang="ja-JP" dirty="0"/>
          </a:p>
        </p:txBody>
      </p:sp>
      <p:sp>
        <p:nvSpPr>
          <p:cNvPr id="2" name="タイトル 1"/>
          <p:cNvSpPr>
            <a:spLocks noGrp="1"/>
          </p:cNvSpPr>
          <p:nvPr>
            <p:ph type="title"/>
          </p:nvPr>
        </p:nvSpPr>
        <p:spPr>
          <a:xfrm>
            <a:off x="251520" y="1268760"/>
            <a:ext cx="8721030" cy="5264299"/>
          </a:xfrm>
        </p:spPr>
        <p:txBody>
          <a:bodyPr/>
          <a:lstStyle/>
          <a:p>
            <a:pPr algn="l"/>
            <a:r>
              <a:rPr lang="ja-JP" altLang="en-US" sz="2400" b="0" dirty="0" smtClean="0">
                <a:solidFill>
                  <a:schemeClr val="tx1"/>
                </a:solidFill>
              </a:rPr>
              <a:t>◆</a:t>
            </a:r>
            <a:r>
              <a:rPr lang="en-US" altLang="ja-JP" sz="2400" b="0" dirty="0" err="1" smtClean="0">
                <a:solidFill>
                  <a:schemeClr val="tx1"/>
                </a:solidFill>
              </a:rPr>
              <a:t>Rasberrypi</a:t>
            </a:r>
            <a:r>
              <a:rPr lang="en-US" altLang="ja-JP" sz="2400" b="0" dirty="0" smtClean="0">
                <a:solidFill>
                  <a:schemeClr val="tx1"/>
                </a:solidFill>
              </a:rPr>
              <a:t> 2 </a:t>
            </a:r>
            <a:br>
              <a:rPr lang="en-US" altLang="ja-JP" sz="2400" b="0" dirty="0" smtClean="0">
                <a:solidFill>
                  <a:schemeClr val="tx1"/>
                </a:solidFill>
              </a:rPr>
            </a:br>
            <a:r>
              <a:rPr lang="en-US" altLang="ja-JP" sz="2400" b="0" dirty="0" smtClean="0">
                <a:solidFill>
                  <a:schemeClr val="tx1"/>
                </a:solidFill>
                <a:latin typeface="+mn-ea"/>
                <a:ea typeface="+mn-ea"/>
              </a:rPr>
              <a:t>4 </a:t>
            </a:r>
            <a:r>
              <a:rPr lang="en-US" altLang="ja-JP" sz="2400" b="0" dirty="0">
                <a:solidFill>
                  <a:schemeClr val="tx1"/>
                </a:solidFill>
                <a:latin typeface="+mn-ea"/>
                <a:ea typeface="+mn-ea"/>
              </a:rPr>
              <a:t>USB ports</a:t>
            </a:r>
            <a:br>
              <a:rPr lang="en-US" altLang="ja-JP" sz="2400" b="0" dirty="0">
                <a:solidFill>
                  <a:schemeClr val="tx1"/>
                </a:solidFill>
                <a:latin typeface="+mn-ea"/>
                <a:ea typeface="+mn-ea"/>
              </a:rPr>
            </a:br>
            <a:r>
              <a:rPr lang="en-US" altLang="ja-JP" sz="2400" b="0" dirty="0">
                <a:solidFill>
                  <a:schemeClr val="tx1"/>
                </a:solidFill>
                <a:latin typeface="+mn-ea"/>
                <a:ea typeface="+mn-ea"/>
              </a:rPr>
              <a:t>40 GPIO pins</a:t>
            </a:r>
            <a:br>
              <a:rPr lang="en-US" altLang="ja-JP" sz="2400" b="0" dirty="0">
                <a:solidFill>
                  <a:schemeClr val="tx1"/>
                </a:solidFill>
                <a:latin typeface="+mn-ea"/>
                <a:ea typeface="+mn-ea"/>
              </a:rPr>
            </a:br>
            <a:r>
              <a:rPr lang="en-US" altLang="ja-JP" sz="2400" b="0" dirty="0">
                <a:solidFill>
                  <a:schemeClr val="tx1"/>
                </a:solidFill>
                <a:latin typeface="+mn-ea"/>
                <a:ea typeface="+mn-ea"/>
              </a:rPr>
              <a:t>Full HDMI port</a:t>
            </a:r>
            <a:br>
              <a:rPr lang="en-US" altLang="ja-JP" sz="2400" b="0" dirty="0">
                <a:solidFill>
                  <a:schemeClr val="tx1"/>
                </a:solidFill>
                <a:latin typeface="+mn-ea"/>
                <a:ea typeface="+mn-ea"/>
              </a:rPr>
            </a:br>
            <a:r>
              <a:rPr lang="en-US" altLang="ja-JP" sz="2400" b="0" dirty="0">
                <a:solidFill>
                  <a:schemeClr val="tx1"/>
                </a:solidFill>
                <a:latin typeface="+mn-ea"/>
                <a:ea typeface="+mn-ea"/>
              </a:rPr>
              <a:t>Ethernet port</a:t>
            </a:r>
            <a:br>
              <a:rPr lang="en-US" altLang="ja-JP" sz="2400" b="0" dirty="0">
                <a:solidFill>
                  <a:schemeClr val="tx1"/>
                </a:solidFill>
                <a:latin typeface="+mn-ea"/>
                <a:ea typeface="+mn-ea"/>
              </a:rPr>
            </a:br>
            <a:r>
              <a:rPr lang="en-US" altLang="ja-JP" sz="2400" b="0" dirty="0">
                <a:solidFill>
                  <a:schemeClr val="tx1"/>
                </a:solidFill>
                <a:latin typeface="+mn-ea"/>
                <a:ea typeface="+mn-ea"/>
              </a:rPr>
              <a:t>Combined 3.5mm audio jack and composite video</a:t>
            </a:r>
            <a:br>
              <a:rPr lang="en-US" altLang="ja-JP" sz="2400" b="0" dirty="0">
                <a:solidFill>
                  <a:schemeClr val="tx1"/>
                </a:solidFill>
                <a:latin typeface="+mn-ea"/>
                <a:ea typeface="+mn-ea"/>
              </a:rPr>
            </a:br>
            <a:r>
              <a:rPr lang="en-US" altLang="ja-JP" sz="2400" b="0" dirty="0">
                <a:solidFill>
                  <a:schemeClr val="tx1"/>
                </a:solidFill>
                <a:latin typeface="+mn-ea"/>
                <a:ea typeface="+mn-ea"/>
              </a:rPr>
              <a:t>Camera interface (CSI)</a:t>
            </a:r>
            <a:br>
              <a:rPr lang="en-US" altLang="ja-JP" sz="2400" b="0" dirty="0">
                <a:solidFill>
                  <a:schemeClr val="tx1"/>
                </a:solidFill>
                <a:latin typeface="+mn-ea"/>
                <a:ea typeface="+mn-ea"/>
              </a:rPr>
            </a:br>
            <a:r>
              <a:rPr lang="en-US" altLang="ja-JP" sz="2400" b="0" dirty="0">
                <a:solidFill>
                  <a:schemeClr val="tx1"/>
                </a:solidFill>
                <a:latin typeface="+mn-ea"/>
                <a:ea typeface="+mn-ea"/>
              </a:rPr>
              <a:t>Display interface (DSI)</a:t>
            </a:r>
            <a:br>
              <a:rPr lang="en-US" altLang="ja-JP" sz="2400" b="0" dirty="0">
                <a:solidFill>
                  <a:schemeClr val="tx1"/>
                </a:solidFill>
                <a:latin typeface="+mn-ea"/>
                <a:ea typeface="+mn-ea"/>
              </a:rPr>
            </a:br>
            <a:r>
              <a:rPr lang="en-US" altLang="ja-JP" sz="2400" b="0" dirty="0">
                <a:solidFill>
                  <a:schemeClr val="tx1"/>
                </a:solidFill>
                <a:latin typeface="+mn-ea"/>
                <a:ea typeface="+mn-ea"/>
              </a:rPr>
              <a:t>Micro SD card slot</a:t>
            </a:r>
            <a:br>
              <a:rPr lang="en-US" altLang="ja-JP" sz="2400" b="0" dirty="0">
                <a:solidFill>
                  <a:schemeClr val="tx1"/>
                </a:solidFill>
                <a:latin typeface="+mn-ea"/>
                <a:ea typeface="+mn-ea"/>
              </a:rPr>
            </a:br>
            <a:r>
              <a:rPr lang="en-US" altLang="ja-JP" sz="2400" b="0" dirty="0" err="1">
                <a:solidFill>
                  <a:schemeClr val="tx1"/>
                </a:solidFill>
                <a:latin typeface="+mn-ea"/>
                <a:ea typeface="+mn-ea"/>
              </a:rPr>
              <a:t>VideoCore</a:t>
            </a:r>
            <a:r>
              <a:rPr lang="en-US" altLang="ja-JP" sz="2400" b="0" dirty="0">
                <a:solidFill>
                  <a:schemeClr val="tx1"/>
                </a:solidFill>
                <a:latin typeface="+mn-ea"/>
                <a:ea typeface="+mn-ea"/>
              </a:rPr>
              <a:t> IV 3D graphics core</a:t>
            </a:r>
            <a:br>
              <a:rPr lang="en-US" altLang="ja-JP" sz="2400" b="0" dirty="0">
                <a:solidFill>
                  <a:schemeClr val="tx1"/>
                </a:solidFill>
                <a:latin typeface="+mn-ea"/>
                <a:ea typeface="+mn-ea"/>
              </a:rPr>
            </a:br>
            <a:r>
              <a:rPr lang="en-US" altLang="ja-JP" sz="2400" dirty="0" smtClean="0">
                <a:solidFill>
                  <a:schemeClr val="tx1"/>
                </a:solidFill>
                <a:latin typeface="+mn-ea"/>
                <a:ea typeface="+mn-ea"/>
              </a:rPr>
              <a:t/>
            </a:r>
            <a:br>
              <a:rPr lang="en-US" altLang="ja-JP" sz="2400" dirty="0" smtClean="0">
                <a:solidFill>
                  <a:schemeClr val="tx1"/>
                </a:solidFill>
                <a:latin typeface="+mn-ea"/>
                <a:ea typeface="+mn-ea"/>
              </a:rPr>
            </a:br>
            <a:r>
              <a:rPr lang="en-US" altLang="ja-JP" sz="2000" dirty="0" smtClean="0">
                <a:solidFill>
                  <a:schemeClr val="tx1"/>
                </a:solidFill>
                <a:latin typeface="+mn-ea"/>
                <a:ea typeface="+mn-ea"/>
              </a:rPr>
              <a:t>https</a:t>
            </a:r>
            <a:r>
              <a:rPr lang="en-US" altLang="ja-JP" sz="2000" dirty="0">
                <a:solidFill>
                  <a:schemeClr val="tx1"/>
                </a:solidFill>
                <a:latin typeface="+mn-ea"/>
                <a:ea typeface="+mn-ea"/>
              </a:rPr>
              <a:t>://www.raspberrypi.org/products/raspberry-pi-2-model-b</a:t>
            </a:r>
            <a:r>
              <a:rPr lang="en-US" altLang="ja-JP" sz="2000" dirty="0" smtClean="0">
                <a:solidFill>
                  <a:schemeClr val="tx1"/>
                </a:solidFill>
                <a:latin typeface="+mn-ea"/>
                <a:ea typeface="+mn-ea"/>
              </a:rPr>
              <a:t>/</a:t>
            </a:r>
            <a:endParaRPr kumimoji="1" lang="ja-JP" altLang="en-US" sz="2000" b="1" dirty="0">
              <a:solidFill>
                <a:schemeClr val="tx1"/>
              </a:solidFill>
              <a:latin typeface="+mn-ea"/>
              <a:ea typeface="+mn-ea"/>
            </a:endParaRPr>
          </a:p>
        </p:txBody>
      </p:sp>
      <p:sp>
        <p:nvSpPr>
          <p:cNvPr id="4" name="タイトル 1"/>
          <p:cNvSpPr txBox="1">
            <a:spLocks/>
          </p:cNvSpPr>
          <p:nvPr/>
        </p:nvSpPr>
        <p:spPr bwMode="gray">
          <a:xfrm>
            <a:off x="683568" y="351877"/>
            <a:ext cx="7704856" cy="693738"/>
          </a:xfrm>
          <a:prstGeom prst="rect">
            <a:avLst/>
          </a:prstGeom>
          <a:noFill/>
          <a:ln w="9525">
            <a:noFill/>
            <a:miter lim="800000"/>
            <a:headEnd/>
            <a:tailEnd/>
          </a:ln>
          <a:effectLst>
            <a:outerShdw dist="17961" dir="2700000" algn="ctr" rotWithShape="0">
              <a:srgbClr val="C0C0C0">
                <a:alpha val="50000"/>
              </a:srgbClr>
            </a:outerShdw>
          </a:effectLst>
        </p:spPr>
        <p:txBody>
          <a:bodyPr vert="horz" wrap="square" lIns="91440" tIns="45720" rIns="91440" bIns="45720" numCol="1" anchor="ctr" anchorCtr="0" compatLnSpc="1">
            <a:prstTxWarp prst="textNoShape">
              <a:avLst/>
            </a:prstTxWarp>
          </a:bodyPr>
          <a:lstStyle>
            <a:lvl1pPr algn="l" rtl="0" eaLnBrk="0" fontAlgn="ctr" hangingPunct="0">
              <a:spcBef>
                <a:spcPct val="0"/>
              </a:spcBef>
              <a:spcAft>
                <a:spcPct val="0"/>
              </a:spcAft>
              <a:defRPr kumimoji="1" sz="3200" b="1">
                <a:solidFill>
                  <a:schemeClr val="tx1"/>
                </a:solidFill>
                <a:latin typeface="Meiryo UI" pitchFamily="50" charset="-128"/>
                <a:ea typeface="Meiryo UI" pitchFamily="50" charset="-128"/>
                <a:cs typeface="Meiryo UI" pitchFamily="50" charset="-128"/>
              </a:defRPr>
            </a:lvl1pPr>
            <a:lvl2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2pPr>
            <a:lvl3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3pPr>
            <a:lvl4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4pPr>
            <a:lvl5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5pPr>
            <a:lvl6pPr marL="457200" algn="l" rtl="0" fontAlgn="ctr">
              <a:spcBef>
                <a:spcPct val="0"/>
              </a:spcBef>
              <a:spcAft>
                <a:spcPct val="0"/>
              </a:spcAft>
              <a:defRPr kumimoji="1" sz="3200">
                <a:solidFill>
                  <a:schemeClr val="tx1"/>
                </a:solidFill>
                <a:latin typeface="HGPｺﾞｼｯｸE" pitchFamily="50" charset="-128"/>
                <a:ea typeface="HGPｺﾞｼｯｸE" pitchFamily="50" charset="-128"/>
              </a:defRPr>
            </a:lvl6pPr>
            <a:lvl7pPr marL="914400" algn="l" rtl="0" fontAlgn="ctr">
              <a:spcBef>
                <a:spcPct val="0"/>
              </a:spcBef>
              <a:spcAft>
                <a:spcPct val="0"/>
              </a:spcAft>
              <a:defRPr kumimoji="1" sz="3200">
                <a:solidFill>
                  <a:schemeClr val="tx1"/>
                </a:solidFill>
                <a:latin typeface="HGPｺﾞｼｯｸE" pitchFamily="50" charset="-128"/>
                <a:ea typeface="HGPｺﾞｼｯｸE" pitchFamily="50" charset="-128"/>
              </a:defRPr>
            </a:lvl7pPr>
            <a:lvl8pPr marL="1371600" algn="l" rtl="0" fontAlgn="ctr">
              <a:spcBef>
                <a:spcPct val="0"/>
              </a:spcBef>
              <a:spcAft>
                <a:spcPct val="0"/>
              </a:spcAft>
              <a:defRPr kumimoji="1" sz="3200">
                <a:solidFill>
                  <a:schemeClr val="tx1"/>
                </a:solidFill>
                <a:latin typeface="HGPｺﾞｼｯｸE" pitchFamily="50" charset="-128"/>
                <a:ea typeface="HGPｺﾞｼｯｸE" pitchFamily="50" charset="-128"/>
              </a:defRPr>
            </a:lvl8pPr>
            <a:lvl9pPr marL="1828800" algn="l" rtl="0" fontAlgn="ctr">
              <a:spcBef>
                <a:spcPct val="0"/>
              </a:spcBef>
              <a:spcAft>
                <a:spcPct val="0"/>
              </a:spcAft>
              <a:defRPr kumimoji="1" sz="3200">
                <a:solidFill>
                  <a:schemeClr val="tx1"/>
                </a:solidFill>
                <a:latin typeface="HGPｺﾞｼｯｸE" pitchFamily="50" charset="-128"/>
                <a:ea typeface="HGPｺﾞｼｯｸE" pitchFamily="50" charset="-128"/>
              </a:defRPr>
            </a:lvl9pPr>
          </a:lstStyle>
          <a:p>
            <a:r>
              <a:rPr lang="en-US" altLang="ja-JP" kern="0" dirty="0" err="1" smtClean="0"/>
              <a:t>Raspberrypi</a:t>
            </a:r>
            <a:r>
              <a:rPr lang="en-US" altLang="ja-JP" kern="0" dirty="0" smtClean="0"/>
              <a:t> 2</a:t>
            </a:r>
            <a:r>
              <a:rPr lang="ja-JP" altLang="en-US" kern="0" dirty="0" smtClean="0"/>
              <a:t>紹介</a:t>
            </a:r>
            <a:endParaRPr lang="ja-JP" altLang="en-US" kern="0"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085" y="1124744"/>
            <a:ext cx="2769358" cy="3024336"/>
          </a:xfrm>
          <a:prstGeom prst="rect">
            <a:avLst/>
          </a:prstGeom>
        </p:spPr>
      </p:pic>
    </p:spTree>
    <p:extLst>
      <p:ext uri="{BB962C8B-B14F-4D97-AF65-F5344CB8AC3E}">
        <p14:creationId xmlns:p14="http://schemas.microsoft.com/office/powerpoint/2010/main" val="949895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4"/>
          <p:cNvSpPr>
            <a:spLocks noGrp="1"/>
          </p:cNvSpPr>
          <p:nvPr>
            <p:ph type="sldNum" sz="quarter" idx="12"/>
          </p:nvPr>
        </p:nvSpPr>
        <p:spPr>
          <a:xfrm>
            <a:off x="4176713" y="6632575"/>
            <a:ext cx="719137" cy="225425"/>
          </a:xfrm>
          <a:prstGeom prst="rect">
            <a:avLst/>
          </a:prstGeom>
        </p:spPr>
        <p:txBody>
          <a:bodyPr>
            <a:normAutofit fontScale="92500" lnSpcReduction="10000"/>
          </a:bodyPr>
          <a:lstStyle/>
          <a:p>
            <a:fld id="{811F360A-5F5F-4401-A720-688986F30C15}" type="slidenum">
              <a:rPr lang="en-US" altLang="ja-JP" smtClean="0"/>
              <a:pPr/>
              <a:t>3</a:t>
            </a:fld>
            <a:endParaRPr lang="en-US" altLang="ja-JP" dirty="0"/>
          </a:p>
        </p:txBody>
      </p:sp>
      <p:sp>
        <p:nvSpPr>
          <p:cNvPr id="4" name="タイトル 1"/>
          <p:cNvSpPr>
            <a:spLocks noGrp="1"/>
          </p:cNvSpPr>
          <p:nvPr>
            <p:ph type="title"/>
          </p:nvPr>
        </p:nvSpPr>
        <p:spPr>
          <a:xfrm>
            <a:off x="214611" y="1772816"/>
            <a:ext cx="8964488" cy="4049044"/>
          </a:xfrm>
        </p:spPr>
        <p:txBody>
          <a:bodyPr/>
          <a:lstStyle/>
          <a:p>
            <a:pPr algn="l"/>
            <a:r>
              <a:rPr lang="ja-JP" altLang="en-US" sz="2400" b="0" dirty="0" smtClean="0">
                <a:solidFill>
                  <a:schemeClr val="tx1"/>
                </a:solidFill>
              </a:rPr>
              <a:t>◆</a:t>
            </a:r>
            <a:r>
              <a:rPr lang="en-US" altLang="ja-JP" sz="2400" b="0" dirty="0" err="1" smtClean="0">
                <a:solidFill>
                  <a:schemeClr val="tx1"/>
                </a:solidFill>
              </a:rPr>
              <a:t>Rasberrypi</a:t>
            </a:r>
            <a:r>
              <a:rPr lang="en-US" altLang="ja-JP" sz="2400" b="0" dirty="0" smtClean="0">
                <a:solidFill>
                  <a:schemeClr val="tx1"/>
                </a:solidFill>
              </a:rPr>
              <a:t> 2 </a:t>
            </a:r>
            <a:br>
              <a:rPr lang="en-US" altLang="ja-JP" sz="2400" b="0" dirty="0" smtClean="0">
                <a:solidFill>
                  <a:schemeClr val="tx1"/>
                </a:solidFill>
              </a:rPr>
            </a:br>
            <a:r>
              <a:rPr lang="ja-JP" altLang="en-US" sz="2400" b="0" dirty="0" smtClean="0">
                <a:solidFill>
                  <a:schemeClr val="tx1"/>
                </a:solidFill>
              </a:rPr>
              <a:t>＝＞</a:t>
            </a:r>
            <a:r>
              <a:rPr lang="en-US" altLang="ja-JP" sz="2400" b="0" dirty="0" smtClean="0">
                <a:solidFill>
                  <a:schemeClr val="tx1"/>
                </a:solidFill>
              </a:rPr>
              <a:t>Official supported OS</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a:t>
            </a:r>
            <a:r>
              <a:rPr lang="en-US" altLang="ja-JP" sz="2400" b="0" dirty="0" err="1" smtClean="0">
                <a:solidFill>
                  <a:schemeClr val="tx1"/>
                </a:solidFill>
              </a:rPr>
              <a:t>Raspbian</a:t>
            </a:r>
            <a:r>
              <a:rPr lang="ja-JP" altLang="en-US" sz="2400" b="0" dirty="0" smtClean="0">
                <a:solidFill>
                  <a:schemeClr val="tx1"/>
                </a:solidFill>
              </a:rPr>
              <a:t>　</a:t>
            </a:r>
            <a:r>
              <a:rPr lang="ja-JP" altLang="en-US" sz="2400" b="0" dirty="0" smtClean="0">
                <a:solidFill>
                  <a:schemeClr val="tx1"/>
                </a:solidFill>
              </a:rPr>
              <a:t>★</a:t>
            </a:r>
            <a:r>
              <a:rPr lang="en-US" altLang="ja-JP" sz="2400" b="0" dirty="0" smtClean="0">
                <a:solidFill>
                  <a:schemeClr val="tx1"/>
                </a:solidFill>
              </a:rPr>
              <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NOOBS</a:t>
            </a:r>
            <a:r>
              <a:rPr lang="en-US" altLang="ja-JP" sz="2400" b="0" dirty="0">
                <a:solidFill>
                  <a:schemeClr val="tx1"/>
                </a:solidFill>
              </a:rPr>
              <a:t/>
            </a:r>
            <a:br>
              <a:rPr lang="en-US" altLang="ja-JP" sz="2400" b="0" dirty="0">
                <a:solidFill>
                  <a:schemeClr val="tx1"/>
                </a:solidFill>
              </a:rPr>
            </a:br>
            <a:r>
              <a:rPr lang="en-US" altLang="ja-JP" sz="2400" b="0" dirty="0" smtClean="0">
                <a:solidFill>
                  <a:schemeClr val="tx1"/>
                </a:solidFill>
              </a:rPr>
              <a:t>=&gt; Third Party OS</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UBUNTU MATE</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SNAPPY UBUNTU CORE</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WINDOWS 10 </a:t>
            </a:r>
            <a:r>
              <a:rPr lang="en-US" altLang="ja-JP" sz="2400" b="0" dirty="0" err="1" smtClean="0">
                <a:solidFill>
                  <a:schemeClr val="tx1"/>
                </a:solidFill>
              </a:rPr>
              <a:t>IoT</a:t>
            </a:r>
            <a:r>
              <a:rPr lang="en-US" altLang="ja-JP" sz="2400" b="0" dirty="0" smtClean="0">
                <a:solidFill>
                  <a:schemeClr val="tx1"/>
                </a:solidFill>
              </a:rPr>
              <a:t> CORE</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OSMC</a:t>
            </a:r>
            <a:br>
              <a:rPr lang="en-US" altLang="ja-JP" sz="2400" b="0" dirty="0" smtClean="0">
                <a:solidFill>
                  <a:schemeClr val="tx1"/>
                </a:solidFill>
              </a:rPr>
            </a:br>
            <a:r>
              <a:rPr lang="en-US" altLang="ja-JP" sz="2400" b="0" dirty="0">
                <a:solidFill>
                  <a:schemeClr val="tx1"/>
                </a:solidFill>
              </a:rPr>
              <a:t> </a:t>
            </a:r>
            <a:r>
              <a:rPr lang="en-US" altLang="ja-JP" sz="2400" b="0" dirty="0" smtClean="0">
                <a:solidFill>
                  <a:schemeClr val="tx1"/>
                </a:solidFill>
              </a:rPr>
              <a:t>     * Android  </a:t>
            </a:r>
            <a:r>
              <a:rPr lang="ja-JP" altLang="en-US" sz="2400" b="0" dirty="0" smtClean="0">
                <a:solidFill>
                  <a:schemeClr val="tx1"/>
                </a:solidFill>
              </a:rPr>
              <a:t>など</a:t>
            </a:r>
            <a:endParaRPr kumimoji="1" lang="ja-JP" altLang="en-US" sz="2400" b="1" dirty="0">
              <a:solidFill>
                <a:schemeClr val="tx1"/>
              </a:solidFill>
              <a:latin typeface="+mn-ea"/>
              <a:ea typeface="+mn-ea"/>
            </a:endParaRPr>
          </a:p>
        </p:txBody>
      </p:sp>
      <p:sp>
        <p:nvSpPr>
          <p:cNvPr id="3" name="タイトル 1"/>
          <p:cNvSpPr txBox="1">
            <a:spLocks/>
          </p:cNvSpPr>
          <p:nvPr/>
        </p:nvSpPr>
        <p:spPr bwMode="gray">
          <a:xfrm>
            <a:off x="611560" y="548680"/>
            <a:ext cx="7164288" cy="693738"/>
          </a:xfrm>
          <a:prstGeom prst="rect">
            <a:avLst/>
          </a:prstGeom>
          <a:noFill/>
          <a:ln w="9525">
            <a:noFill/>
            <a:miter lim="800000"/>
            <a:headEnd/>
            <a:tailEnd/>
          </a:ln>
          <a:effectLst>
            <a:outerShdw dist="17961" dir="2700000" algn="ctr" rotWithShape="0">
              <a:srgbClr val="C0C0C0">
                <a:alpha val="50000"/>
              </a:srgbClr>
            </a:outerShdw>
          </a:effectLst>
        </p:spPr>
        <p:txBody>
          <a:bodyPr vert="horz" wrap="square" lIns="91440" tIns="45720" rIns="91440" bIns="45720" numCol="1" anchor="ctr" anchorCtr="0" compatLnSpc="1">
            <a:prstTxWarp prst="textNoShape">
              <a:avLst/>
            </a:prstTxWarp>
          </a:bodyPr>
          <a:lstStyle>
            <a:lvl1pPr algn="l" rtl="0" eaLnBrk="0" fontAlgn="ctr" hangingPunct="0">
              <a:spcBef>
                <a:spcPct val="0"/>
              </a:spcBef>
              <a:spcAft>
                <a:spcPct val="0"/>
              </a:spcAft>
              <a:defRPr kumimoji="1" sz="3200" b="1">
                <a:solidFill>
                  <a:schemeClr val="tx1"/>
                </a:solidFill>
                <a:latin typeface="Meiryo UI" pitchFamily="50" charset="-128"/>
                <a:ea typeface="Meiryo UI" pitchFamily="50" charset="-128"/>
                <a:cs typeface="Meiryo UI" pitchFamily="50" charset="-128"/>
              </a:defRPr>
            </a:lvl1pPr>
            <a:lvl2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2pPr>
            <a:lvl3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3pPr>
            <a:lvl4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4pPr>
            <a:lvl5pPr algn="l" rtl="0" eaLnBrk="0" fontAlgn="ctr" hangingPunct="0">
              <a:spcBef>
                <a:spcPct val="0"/>
              </a:spcBef>
              <a:spcAft>
                <a:spcPct val="0"/>
              </a:spcAft>
              <a:defRPr kumimoji="1" sz="3200">
                <a:solidFill>
                  <a:schemeClr val="tx1"/>
                </a:solidFill>
                <a:latin typeface="Arial Black" pitchFamily="34" charset="0"/>
                <a:ea typeface="HGP創英角ｺﾞｼｯｸUB" pitchFamily="50" charset="-128"/>
              </a:defRPr>
            </a:lvl5pPr>
            <a:lvl6pPr marL="457200" algn="l" rtl="0" fontAlgn="ctr">
              <a:spcBef>
                <a:spcPct val="0"/>
              </a:spcBef>
              <a:spcAft>
                <a:spcPct val="0"/>
              </a:spcAft>
              <a:defRPr kumimoji="1" sz="3200">
                <a:solidFill>
                  <a:schemeClr val="tx1"/>
                </a:solidFill>
                <a:latin typeface="HGPｺﾞｼｯｸE" pitchFamily="50" charset="-128"/>
                <a:ea typeface="HGPｺﾞｼｯｸE" pitchFamily="50" charset="-128"/>
              </a:defRPr>
            </a:lvl6pPr>
            <a:lvl7pPr marL="914400" algn="l" rtl="0" fontAlgn="ctr">
              <a:spcBef>
                <a:spcPct val="0"/>
              </a:spcBef>
              <a:spcAft>
                <a:spcPct val="0"/>
              </a:spcAft>
              <a:defRPr kumimoji="1" sz="3200">
                <a:solidFill>
                  <a:schemeClr val="tx1"/>
                </a:solidFill>
                <a:latin typeface="HGPｺﾞｼｯｸE" pitchFamily="50" charset="-128"/>
                <a:ea typeface="HGPｺﾞｼｯｸE" pitchFamily="50" charset="-128"/>
              </a:defRPr>
            </a:lvl7pPr>
            <a:lvl8pPr marL="1371600" algn="l" rtl="0" fontAlgn="ctr">
              <a:spcBef>
                <a:spcPct val="0"/>
              </a:spcBef>
              <a:spcAft>
                <a:spcPct val="0"/>
              </a:spcAft>
              <a:defRPr kumimoji="1" sz="3200">
                <a:solidFill>
                  <a:schemeClr val="tx1"/>
                </a:solidFill>
                <a:latin typeface="HGPｺﾞｼｯｸE" pitchFamily="50" charset="-128"/>
                <a:ea typeface="HGPｺﾞｼｯｸE" pitchFamily="50" charset="-128"/>
              </a:defRPr>
            </a:lvl8pPr>
            <a:lvl9pPr marL="1828800" algn="l" rtl="0" fontAlgn="ctr">
              <a:spcBef>
                <a:spcPct val="0"/>
              </a:spcBef>
              <a:spcAft>
                <a:spcPct val="0"/>
              </a:spcAft>
              <a:defRPr kumimoji="1" sz="3200">
                <a:solidFill>
                  <a:schemeClr val="tx1"/>
                </a:solidFill>
                <a:latin typeface="HGPｺﾞｼｯｸE" pitchFamily="50" charset="-128"/>
                <a:ea typeface="HGPｺﾞｼｯｸE" pitchFamily="50" charset="-128"/>
              </a:defRPr>
            </a:lvl9pPr>
          </a:lstStyle>
          <a:p>
            <a:r>
              <a:rPr lang="ja-JP" altLang="en-US" kern="0" dirty="0" smtClean="0"/>
              <a:t>ベース</a:t>
            </a:r>
            <a:r>
              <a:rPr lang="en-US" altLang="ja-JP" kern="0" dirty="0" smtClean="0"/>
              <a:t>OS</a:t>
            </a:r>
            <a:r>
              <a:rPr lang="ja-JP" altLang="en-US" kern="0" dirty="0" smtClean="0"/>
              <a:t>選定</a:t>
            </a:r>
            <a:r>
              <a:rPr lang="en-US" altLang="ja-JP" kern="0" dirty="0" smtClean="0"/>
              <a:t> </a:t>
            </a:r>
            <a:endParaRPr lang="ja-JP" altLang="en-US" kern="0" dirty="0"/>
          </a:p>
        </p:txBody>
      </p:sp>
    </p:spTree>
    <p:extLst>
      <p:ext uri="{BB962C8B-B14F-4D97-AF65-F5344CB8AC3E}">
        <p14:creationId xmlns:p14="http://schemas.microsoft.com/office/powerpoint/2010/main" val="34872111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251520" y="949665"/>
            <a:ext cx="8712968" cy="4855599"/>
          </a:xfrm>
        </p:spPr>
        <p:txBody>
          <a:bodyPr>
            <a:noAutofit/>
          </a:bodyPr>
          <a:lstStyle/>
          <a:p>
            <a:r>
              <a:rPr lang="en-US" altLang="ja-JP" sz="1800" b="1" dirty="0" smtClean="0">
                <a:latin typeface="+mn-ea"/>
                <a:ea typeface="+mn-ea"/>
              </a:rPr>
              <a:t>OS</a:t>
            </a:r>
            <a:r>
              <a:rPr lang="ja-JP" altLang="en-US" sz="1800" b="1" dirty="0">
                <a:latin typeface="+mn-ea"/>
                <a:ea typeface="+mn-ea"/>
              </a:rPr>
              <a:t>を</a:t>
            </a:r>
            <a:r>
              <a:rPr lang="ja-JP" altLang="en-US" sz="1800" b="1" dirty="0" smtClean="0">
                <a:latin typeface="+mn-ea"/>
                <a:ea typeface="+mn-ea"/>
              </a:rPr>
              <a:t>ダウンロード</a:t>
            </a:r>
            <a:endParaRPr lang="en-US" altLang="ja-JP" sz="1800" b="1" dirty="0" smtClean="0">
              <a:latin typeface="+mn-ea"/>
              <a:ea typeface="+mn-ea"/>
            </a:endParaRPr>
          </a:p>
          <a:p>
            <a:pPr marL="0" indent="0">
              <a:buNone/>
            </a:pPr>
            <a:r>
              <a:rPr lang="ja-JP" altLang="en-US" sz="1200" dirty="0">
                <a:latin typeface="+mn-ea"/>
                <a:ea typeface="+mn-ea"/>
              </a:rPr>
              <a:t>　</a:t>
            </a:r>
            <a:r>
              <a:rPr lang="en-US" altLang="ja-JP" sz="1200" dirty="0">
                <a:latin typeface="+mn-ea"/>
                <a:ea typeface="+mn-ea"/>
                <a:hlinkClick r:id="rId2"/>
              </a:rPr>
              <a:t>https://www.raspberrypi.org/downloads/</a:t>
            </a:r>
            <a:endParaRPr lang="en-US" altLang="ja-JP" sz="1200" dirty="0">
              <a:latin typeface="+mn-ea"/>
              <a:ea typeface="+mn-ea"/>
            </a:endParaRPr>
          </a:p>
          <a:p>
            <a:pPr marL="0" indent="0">
              <a:buNone/>
            </a:pPr>
            <a:r>
              <a:rPr lang="ja-JP" altLang="en-US" sz="1200" dirty="0">
                <a:latin typeface="+mn-ea"/>
                <a:ea typeface="+mn-ea"/>
              </a:rPr>
              <a:t>　</a:t>
            </a:r>
            <a:r>
              <a:rPr lang="en-US" altLang="ja-JP" sz="1200" dirty="0" err="1">
                <a:latin typeface="+mn-ea"/>
                <a:ea typeface="+mn-ea"/>
              </a:rPr>
              <a:t>Raspbian</a:t>
            </a:r>
            <a:r>
              <a:rPr lang="en-US" altLang="ja-JP" sz="1200" dirty="0">
                <a:latin typeface="+mn-ea"/>
                <a:ea typeface="+mn-ea"/>
              </a:rPr>
              <a:t> Jessie</a:t>
            </a:r>
          </a:p>
          <a:p>
            <a:r>
              <a:rPr lang="en-US" altLang="ja-JP" sz="1800" b="1" dirty="0">
                <a:latin typeface="+mn-ea"/>
              </a:rPr>
              <a:t>SD</a:t>
            </a:r>
            <a:r>
              <a:rPr lang="ja-JP" altLang="en-US" sz="1800" b="1" dirty="0">
                <a:latin typeface="+mn-ea"/>
              </a:rPr>
              <a:t>へ</a:t>
            </a:r>
            <a:r>
              <a:rPr lang="ja-JP" altLang="en-US" sz="1800" b="1" dirty="0" smtClean="0">
                <a:latin typeface="+mn-ea"/>
              </a:rPr>
              <a:t>書き込み</a:t>
            </a:r>
            <a:endParaRPr lang="en-US" altLang="ja-JP" sz="1800" b="1" dirty="0" smtClean="0">
              <a:latin typeface="+mn-ea"/>
            </a:endParaRPr>
          </a:p>
          <a:p>
            <a:pPr marL="0" indent="0">
              <a:buNone/>
            </a:pPr>
            <a:r>
              <a:rPr lang="ja-JP" altLang="en-US" sz="1200" dirty="0">
                <a:latin typeface="+mn-ea"/>
                <a:ea typeface="+mn-ea"/>
              </a:rPr>
              <a:t>　</a:t>
            </a:r>
            <a:r>
              <a:rPr lang="en-US" altLang="ja-JP" sz="1200" dirty="0">
                <a:latin typeface="+mn-ea"/>
                <a:ea typeface="+mn-ea"/>
              </a:rPr>
              <a:t>SD</a:t>
            </a:r>
            <a:r>
              <a:rPr lang="ja-JP" altLang="en-US" sz="1200" dirty="0">
                <a:latin typeface="+mn-ea"/>
                <a:ea typeface="+mn-ea"/>
              </a:rPr>
              <a:t>と</a:t>
            </a:r>
            <a:r>
              <a:rPr lang="en-US" altLang="ja-JP" sz="1200" dirty="0">
                <a:latin typeface="+mn-ea"/>
                <a:ea typeface="+mn-ea"/>
              </a:rPr>
              <a:t>MAC</a:t>
            </a:r>
            <a:r>
              <a:rPr lang="ja-JP" altLang="en-US" sz="1200" dirty="0">
                <a:latin typeface="+mn-ea"/>
                <a:ea typeface="+mn-ea"/>
              </a:rPr>
              <a:t>を接続、</a:t>
            </a:r>
            <a:r>
              <a:rPr lang="en-US" altLang="ja-JP" sz="1200" dirty="0">
                <a:latin typeface="+mn-ea"/>
                <a:ea typeface="+mn-ea"/>
              </a:rPr>
              <a:t>MAC</a:t>
            </a:r>
            <a:r>
              <a:rPr lang="ja-JP" altLang="en-US" sz="1200" dirty="0">
                <a:latin typeface="+mn-ea"/>
                <a:ea typeface="+mn-ea"/>
              </a:rPr>
              <a:t>のターミナルで</a:t>
            </a:r>
            <a:endParaRPr lang="en-US" altLang="ja-JP" sz="1200" dirty="0">
              <a:latin typeface="+mn-ea"/>
              <a:ea typeface="+mn-ea"/>
            </a:endParaRPr>
          </a:p>
          <a:p>
            <a:pPr marL="0" indent="0">
              <a:buNone/>
            </a:pPr>
            <a:r>
              <a:rPr lang="ja-JP" altLang="en-US" sz="1200" dirty="0">
                <a:latin typeface="+mn-ea"/>
                <a:ea typeface="+mn-ea"/>
              </a:rPr>
              <a:t>　</a:t>
            </a:r>
            <a:r>
              <a:rPr lang="en-US" altLang="ja-JP" sz="1200" dirty="0">
                <a:latin typeface="+mn-ea"/>
                <a:ea typeface="+mn-ea"/>
              </a:rPr>
              <a:t>$</a:t>
            </a:r>
            <a:r>
              <a:rPr lang="en-US" altLang="ja-JP" sz="1200" dirty="0" err="1">
                <a:latin typeface="+mn-ea"/>
                <a:ea typeface="+mn-ea"/>
              </a:rPr>
              <a:t>diskutil</a:t>
            </a:r>
            <a:r>
              <a:rPr lang="en-US" altLang="ja-JP" sz="1200" dirty="0">
                <a:latin typeface="+mn-ea"/>
                <a:ea typeface="+mn-ea"/>
              </a:rPr>
              <a:t> list</a:t>
            </a:r>
            <a:r>
              <a:rPr lang="ja-JP" altLang="en-US" sz="1200" dirty="0">
                <a:latin typeface="+mn-ea"/>
                <a:ea typeface="+mn-ea"/>
              </a:rPr>
              <a:t>　</a:t>
            </a:r>
            <a:r>
              <a:rPr lang="en-US" altLang="ja-JP" sz="1200" dirty="0">
                <a:latin typeface="+mn-ea"/>
                <a:ea typeface="+mn-ea"/>
              </a:rPr>
              <a:t>//SD</a:t>
            </a:r>
            <a:r>
              <a:rPr lang="ja-JP" altLang="en-US" sz="1200" dirty="0">
                <a:latin typeface="+mn-ea"/>
                <a:ea typeface="+mn-ea"/>
              </a:rPr>
              <a:t>の場所を確認</a:t>
            </a:r>
            <a:endParaRPr lang="en-US" altLang="ja-JP" sz="1200" dirty="0">
              <a:latin typeface="+mn-ea"/>
              <a:ea typeface="+mn-ea"/>
            </a:endParaRPr>
          </a:p>
          <a:p>
            <a:pPr marL="0" indent="0">
              <a:buNone/>
            </a:pPr>
            <a:r>
              <a:rPr lang="ja-JP" altLang="en-US" sz="1200" dirty="0">
                <a:latin typeface="+mn-ea"/>
                <a:ea typeface="+mn-ea"/>
              </a:rPr>
              <a:t>　</a:t>
            </a:r>
            <a:r>
              <a:rPr lang="en-US" altLang="ja-JP" sz="1200" dirty="0">
                <a:latin typeface="+mn-ea"/>
                <a:ea typeface="+mn-ea"/>
              </a:rPr>
              <a:t>$</a:t>
            </a:r>
            <a:r>
              <a:rPr lang="en-US" altLang="ja-JP" sz="1200" dirty="0" err="1">
                <a:latin typeface="+mn-ea"/>
                <a:ea typeface="+mn-ea"/>
              </a:rPr>
              <a:t>diskutil</a:t>
            </a:r>
            <a:r>
              <a:rPr lang="en-US" altLang="ja-JP" sz="1200" dirty="0">
                <a:latin typeface="+mn-ea"/>
                <a:ea typeface="+mn-ea"/>
              </a:rPr>
              <a:t> </a:t>
            </a:r>
            <a:r>
              <a:rPr lang="en-US" altLang="ja-JP" sz="1200" dirty="0" err="1">
                <a:latin typeface="+mn-ea"/>
                <a:ea typeface="+mn-ea"/>
              </a:rPr>
              <a:t>unmountDisk</a:t>
            </a:r>
            <a:r>
              <a:rPr lang="en-US" altLang="ja-JP" sz="1200" dirty="0">
                <a:latin typeface="+mn-ea"/>
                <a:ea typeface="+mn-ea"/>
              </a:rPr>
              <a:t> /</a:t>
            </a:r>
            <a:r>
              <a:rPr lang="en-US" altLang="ja-JP" sz="1200" dirty="0" err="1">
                <a:latin typeface="+mn-ea"/>
                <a:ea typeface="+mn-ea"/>
              </a:rPr>
              <a:t>dev</a:t>
            </a:r>
            <a:r>
              <a:rPr lang="en-US" altLang="ja-JP" sz="1200" dirty="0">
                <a:latin typeface="+mn-ea"/>
                <a:ea typeface="+mn-ea"/>
              </a:rPr>
              <a:t>/disk1</a:t>
            </a:r>
            <a:r>
              <a:rPr lang="ja-JP" altLang="en-US" sz="1200" dirty="0">
                <a:latin typeface="+mn-ea"/>
                <a:ea typeface="+mn-ea"/>
              </a:rPr>
              <a:t>　</a:t>
            </a:r>
            <a:r>
              <a:rPr lang="en-US" altLang="ja-JP" sz="1200" dirty="0">
                <a:latin typeface="+mn-ea"/>
                <a:ea typeface="+mn-ea"/>
              </a:rPr>
              <a:t>//SD</a:t>
            </a:r>
            <a:r>
              <a:rPr lang="ja-JP" altLang="en-US" sz="1200" dirty="0">
                <a:latin typeface="+mn-ea"/>
                <a:ea typeface="+mn-ea"/>
              </a:rPr>
              <a:t>をアンマウント、</a:t>
            </a:r>
            <a:r>
              <a:rPr lang="en-US" altLang="ja-JP" sz="1200" dirty="0">
                <a:latin typeface="+mn-ea"/>
                <a:ea typeface="+mn-ea"/>
              </a:rPr>
              <a:t>Disk1</a:t>
            </a:r>
            <a:r>
              <a:rPr lang="ja-JP" altLang="en-US" sz="1200" dirty="0">
                <a:latin typeface="+mn-ea"/>
                <a:ea typeface="+mn-ea"/>
              </a:rPr>
              <a:t>の場合</a:t>
            </a:r>
            <a:endParaRPr lang="en-US" altLang="ja-JP" sz="1200" dirty="0">
              <a:latin typeface="+mn-ea"/>
              <a:ea typeface="+mn-ea"/>
            </a:endParaRPr>
          </a:p>
          <a:p>
            <a:pPr marL="0" indent="0">
              <a:buNone/>
            </a:pPr>
            <a:r>
              <a:rPr lang="ja-JP" altLang="en-US" sz="1200" dirty="0">
                <a:latin typeface="+mn-ea"/>
                <a:ea typeface="+mn-ea"/>
              </a:rPr>
              <a:t>　</a:t>
            </a:r>
            <a:r>
              <a:rPr lang="en-US" altLang="ja-JP" sz="1200" dirty="0">
                <a:latin typeface="+mn-ea"/>
                <a:ea typeface="+mn-ea"/>
              </a:rPr>
              <a:t>$ </a:t>
            </a:r>
            <a:r>
              <a:rPr lang="en-US" altLang="ja-JP" sz="1200" dirty="0" err="1">
                <a:latin typeface="+mn-ea"/>
                <a:ea typeface="+mn-ea"/>
              </a:rPr>
              <a:t>sudo</a:t>
            </a:r>
            <a:r>
              <a:rPr lang="en-US" altLang="ja-JP" sz="1200" dirty="0">
                <a:latin typeface="+mn-ea"/>
                <a:ea typeface="+mn-ea"/>
              </a:rPr>
              <a:t> </a:t>
            </a:r>
            <a:r>
              <a:rPr lang="en-US" altLang="ja-JP" sz="1200" dirty="0" err="1">
                <a:latin typeface="+mn-ea"/>
                <a:ea typeface="+mn-ea"/>
              </a:rPr>
              <a:t>dd</a:t>
            </a:r>
            <a:r>
              <a:rPr lang="en-US" altLang="ja-JP" sz="1200" dirty="0">
                <a:latin typeface="+mn-ea"/>
                <a:ea typeface="+mn-ea"/>
              </a:rPr>
              <a:t> </a:t>
            </a:r>
            <a:r>
              <a:rPr lang="en-US" altLang="ja-JP" sz="1200" dirty="0" err="1">
                <a:latin typeface="+mn-ea"/>
                <a:ea typeface="+mn-ea"/>
              </a:rPr>
              <a:t>bs</a:t>
            </a:r>
            <a:r>
              <a:rPr lang="en-US" altLang="ja-JP" sz="1200" dirty="0">
                <a:latin typeface="+mn-ea"/>
                <a:ea typeface="+mn-ea"/>
              </a:rPr>
              <a:t>=1m if=/Users/Mac/Downloads/2014-12-24-wheezy-raspbian.img of=/</a:t>
            </a:r>
            <a:r>
              <a:rPr lang="en-US" altLang="ja-JP" sz="1200" dirty="0" err="1">
                <a:latin typeface="+mn-ea"/>
                <a:ea typeface="+mn-ea"/>
              </a:rPr>
              <a:t>dev</a:t>
            </a:r>
            <a:r>
              <a:rPr lang="en-US" altLang="ja-JP" sz="1200" dirty="0">
                <a:latin typeface="+mn-ea"/>
                <a:ea typeface="+mn-ea"/>
              </a:rPr>
              <a:t>/disk1</a:t>
            </a:r>
            <a:r>
              <a:rPr lang="ja-JP" altLang="en-US" sz="1200" dirty="0">
                <a:latin typeface="+mn-ea"/>
                <a:ea typeface="+mn-ea"/>
              </a:rPr>
              <a:t>　</a:t>
            </a:r>
            <a:r>
              <a:rPr lang="en-US" altLang="ja-JP" sz="1200" dirty="0">
                <a:latin typeface="+mn-ea"/>
                <a:ea typeface="+mn-ea"/>
              </a:rPr>
              <a:t>//</a:t>
            </a:r>
            <a:r>
              <a:rPr lang="en-US" altLang="ja-JP" sz="1200" dirty="0" err="1">
                <a:latin typeface="+mn-ea"/>
                <a:ea typeface="+mn-ea"/>
              </a:rPr>
              <a:t>Raspbian</a:t>
            </a:r>
            <a:r>
              <a:rPr lang="ja-JP" altLang="en-US" sz="1200" dirty="0">
                <a:latin typeface="+mn-ea"/>
                <a:ea typeface="+mn-ea"/>
              </a:rPr>
              <a:t>の</a:t>
            </a:r>
            <a:r>
              <a:rPr lang="en-US" altLang="ja-JP" sz="1200" dirty="0" err="1">
                <a:latin typeface="+mn-ea"/>
                <a:ea typeface="+mn-ea"/>
              </a:rPr>
              <a:t>Img</a:t>
            </a:r>
            <a:r>
              <a:rPr lang="ja-JP" altLang="en-US" sz="1200" dirty="0">
                <a:latin typeface="+mn-ea"/>
                <a:ea typeface="+mn-ea"/>
              </a:rPr>
              <a:t>を書き込み</a:t>
            </a:r>
            <a:endParaRPr lang="en-US" altLang="ja-JP" sz="1200" dirty="0">
              <a:latin typeface="+mn-ea"/>
              <a:ea typeface="+mn-ea"/>
            </a:endParaRPr>
          </a:p>
          <a:p>
            <a:pPr marL="0" indent="0">
              <a:buNone/>
            </a:pPr>
            <a:r>
              <a:rPr lang="ja-JP" altLang="en-US" sz="1200" dirty="0">
                <a:latin typeface="+mn-ea"/>
                <a:ea typeface="+mn-ea"/>
              </a:rPr>
              <a:t>　書き込み完了後、</a:t>
            </a:r>
            <a:r>
              <a:rPr lang="en-US" altLang="ja-JP" sz="1200" dirty="0">
                <a:latin typeface="+mn-ea"/>
                <a:ea typeface="+mn-ea"/>
              </a:rPr>
              <a:t>SD</a:t>
            </a:r>
            <a:r>
              <a:rPr lang="ja-JP" altLang="en-US" sz="1200" dirty="0">
                <a:latin typeface="+mn-ea"/>
                <a:ea typeface="+mn-ea"/>
              </a:rPr>
              <a:t>を</a:t>
            </a:r>
            <a:r>
              <a:rPr lang="en-US" altLang="ja-JP" sz="1200" dirty="0" err="1">
                <a:latin typeface="+mn-ea"/>
                <a:ea typeface="+mn-ea"/>
              </a:rPr>
              <a:t>RaspBerry</a:t>
            </a:r>
            <a:r>
              <a:rPr lang="en-US" altLang="ja-JP" sz="1200" dirty="0">
                <a:latin typeface="+mn-ea"/>
                <a:ea typeface="+mn-ea"/>
              </a:rPr>
              <a:t> Pi</a:t>
            </a:r>
            <a:r>
              <a:rPr lang="ja-JP" altLang="en-US" sz="1200" dirty="0">
                <a:latin typeface="+mn-ea"/>
                <a:ea typeface="+mn-ea"/>
              </a:rPr>
              <a:t>へ差し込み</a:t>
            </a:r>
            <a:endParaRPr lang="en-US" altLang="ja-JP" sz="1200" dirty="0">
              <a:latin typeface="+mn-ea"/>
              <a:ea typeface="+mn-ea"/>
            </a:endParaRPr>
          </a:p>
          <a:p>
            <a:r>
              <a:rPr lang="en-US" altLang="ja-JP" sz="1800" b="1" dirty="0">
                <a:latin typeface="+mn-ea"/>
              </a:rPr>
              <a:t>MAC</a:t>
            </a:r>
            <a:r>
              <a:rPr lang="ja-JP" altLang="en-US" sz="1800" b="1" dirty="0">
                <a:latin typeface="+mn-ea"/>
              </a:rPr>
              <a:t>と</a:t>
            </a:r>
            <a:r>
              <a:rPr lang="en-US" altLang="ja-JP" sz="1800" b="1" dirty="0" err="1">
                <a:latin typeface="+mn-ea"/>
              </a:rPr>
              <a:t>RaspBerry</a:t>
            </a:r>
            <a:r>
              <a:rPr lang="en-US" altLang="ja-JP" sz="1800" b="1" dirty="0">
                <a:latin typeface="+mn-ea"/>
              </a:rPr>
              <a:t> Pi</a:t>
            </a:r>
            <a:r>
              <a:rPr lang="ja-JP" altLang="en-US" sz="1800" b="1" dirty="0">
                <a:latin typeface="+mn-ea"/>
              </a:rPr>
              <a:t>を接続（</a:t>
            </a:r>
            <a:r>
              <a:rPr lang="en-US" altLang="ja-JP" sz="1800" b="1" dirty="0">
                <a:latin typeface="+mn-ea"/>
              </a:rPr>
              <a:t>MAC</a:t>
            </a:r>
            <a:r>
              <a:rPr lang="ja-JP" altLang="en-US" sz="1800" b="1" dirty="0">
                <a:latin typeface="+mn-ea"/>
              </a:rPr>
              <a:t>を</a:t>
            </a:r>
            <a:r>
              <a:rPr lang="en-US" altLang="ja-JP" sz="1800" b="1" dirty="0">
                <a:latin typeface="+mn-ea"/>
              </a:rPr>
              <a:t>I/O</a:t>
            </a:r>
            <a:r>
              <a:rPr lang="ja-JP" altLang="en-US" sz="1800" b="1" dirty="0">
                <a:latin typeface="+mn-ea"/>
              </a:rPr>
              <a:t>として利用）</a:t>
            </a:r>
            <a:endParaRPr lang="en-US" altLang="ja-JP" sz="1800" b="1" dirty="0">
              <a:latin typeface="+mn-ea"/>
            </a:endParaRPr>
          </a:p>
          <a:p>
            <a:pPr marL="0" indent="0">
              <a:buNone/>
            </a:pPr>
            <a:r>
              <a:rPr lang="ja-JP" altLang="en-US" sz="1200" dirty="0">
                <a:latin typeface="+mn-ea"/>
                <a:ea typeface="+mn-ea"/>
              </a:rPr>
              <a:t>　</a:t>
            </a:r>
            <a:r>
              <a:rPr lang="en-US" altLang="ja-JP" sz="1200" dirty="0" err="1" smtClean="0">
                <a:latin typeface="+mn-ea"/>
                <a:ea typeface="+mn-ea"/>
              </a:rPr>
              <a:t>Macbook</a:t>
            </a:r>
            <a:r>
              <a:rPr lang="ja-JP" altLang="en-US" sz="1200" dirty="0">
                <a:latin typeface="+mn-ea"/>
                <a:ea typeface="+mn-ea"/>
              </a:rPr>
              <a:t>の「システム環境」から、「共有</a:t>
            </a:r>
            <a:r>
              <a:rPr lang="ja-JP" altLang="en-US" sz="1200" dirty="0" smtClean="0">
                <a:latin typeface="+mn-ea"/>
                <a:ea typeface="+mn-ea"/>
              </a:rPr>
              <a:t>」→「インターネット共有」→</a:t>
            </a:r>
            <a:r>
              <a:rPr lang="en-US" altLang="ja-JP" sz="1200" dirty="0">
                <a:latin typeface="+mn-ea"/>
                <a:ea typeface="+mn-ea"/>
              </a:rPr>
              <a:t> </a:t>
            </a:r>
            <a:r>
              <a:rPr lang="ja-JP" altLang="en-US" sz="1200" dirty="0" smtClean="0">
                <a:latin typeface="+mn-ea"/>
                <a:ea typeface="+mn-ea"/>
              </a:rPr>
              <a:t>「</a:t>
            </a:r>
            <a:r>
              <a:rPr lang="en-US" altLang="ja-JP" sz="1200" dirty="0">
                <a:latin typeface="+mn-ea"/>
                <a:ea typeface="+mn-ea"/>
              </a:rPr>
              <a:t>USB </a:t>
            </a:r>
            <a:r>
              <a:rPr lang="en-US" altLang="ja-JP" sz="1200" dirty="0" err="1">
                <a:latin typeface="+mn-ea"/>
                <a:ea typeface="+mn-ea"/>
              </a:rPr>
              <a:t>Ehternet</a:t>
            </a:r>
            <a:r>
              <a:rPr lang="ja-JP" altLang="en-US" sz="1200" dirty="0" smtClean="0">
                <a:latin typeface="+mn-ea"/>
                <a:ea typeface="+mn-ea"/>
              </a:rPr>
              <a:t>」</a:t>
            </a:r>
            <a:endParaRPr lang="en-US" altLang="ja-JP" sz="1200" dirty="0">
              <a:latin typeface="+mn-ea"/>
              <a:ea typeface="+mn-ea"/>
            </a:endParaRPr>
          </a:p>
          <a:p>
            <a:pPr marL="0" indent="0">
              <a:buNone/>
            </a:pPr>
            <a:r>
              <a:rPr lang="ja-JP" altLang="en-US" sz="1200" dirty="0" smtClean="0">
                <a:latin typeface="+mn-ea"/>
                <a:ea typeface="+mn-ea"/>
              </a:rPr>
              <a:t>　</a:t>
            </a:r>
            <a:r>
              <a:rPr lang="en-US" altLang="ja-JP" sz="1200" dirty="0" err="1" smtClean="0">
                <a:latin typeface="+mn-ea"/>
                <a:ea typeface="+mn-ea"/>
              </a:rPr>
              <a:t>RaspBerry</a:t>
            </a:r>
            <a:r>
              <a:rPr lang="ja-JP" altLang="en-US" sz="1200" dirty="0">
                <a:latin typeface="+mn-ea"/>
                <a:ea typeface="+mn-ea"/>
              </a:rPr>
              <a:t> </a:t>
            </a:r>
            <a:r>
              <a:rPr lang="en-US" altLang="ja-JP" sz="1200" dirty="0" smtClean="0">
                <a:latin typeface="+mn-ea"/>
                <a:ea typeface="+mn-ea"/>
              </a:rPr>
              <a:t>Pi</a:t>
            </a:r>
            <a:r>
              <a:rPr lang="ja-JP" altLang="en-US" sz="1200" dirty="0" smtClean="0">
                <a:latin typeface="+mn-ea"/>
                <a:ea typeface="+mn-ea"/>
              </a:rPr>
              <a:t>を電源</a:t>
            </a:r>
            <a:r>
              <a:rPr lang="en-US" altLang="ja-JP" sz="1200" dirty="0" smtClean="0">
                <a:latin typeface="+mn-ea"/>
                <a:ea typeface="+mn-ea"/>
              </a:rPr>
              <a:t>ON</a:t>
            </a:r>
            <a:r>
              <a:rPr lang="ja-JP" altLang="en-US" sz="1200" dirty="0" err="1" smtClean="0">
                <a:latin typeface="+mn-ea"/>
                <a:ea typeface="+mn-ea"/>
              </a:rPr>
              <a:t>、</a:t>
            </a:r>
            <a:r>
              <a:rPr lang="en-US" altLang="ja-JP" sz="1200" dirty="0" smtClean="0">
                <a:latin typeface="+mn-ea"/>
                <a:ea typeface="+mn-ea"/>
              </a:rPr>
              <a:t>LAN</a:t>
            </a:r>
            <a:r>
              <a:rPr lang="ja-JP" altLang="en-US" sz="1200" dirty="0">
                <a:latin typeface="+mn-ea"/>
                <a:ea typeface="+mn-ea"/>
              </a:rPr>
              <a:t>ケーブルで</a:t>
            </a:r>
            <a:r>
              <a:rPr lang="en-US" altLang="ja-JP" sz="1200" dirty="0" err="1" smtClean="0">
                <a:latin typeface="+mn-ea"/>
                <a:ea typeface="+mn-ea"/>
              </a:rPr>
              <a:t>Macbook</a:t>
            </a:r>
            <a:r>
              <a:rPr lang="ja-JP" altLang="en-US" sz="1200" dirty="0" smtClean="0">
                <a:latin typeface="+mn-ea"/>
                <a:ea typeface="+mn-ea"/>
              </a:rPr>
              <a:t>と接続</a:t>
            </a:r>
            <a:endParaRPr lang="en-US" altLang="ja-JP" sz="1200" dirty="0" smtClean="0">
              <a:latin typeface="+mn-ea"/>
              <a:ea typeface="+mn-ea"/>
            </a:endParaRPr>
          </a:p>
          <a:p>
            <a:pPr marL="0" indent="0">
              <a:buNone/>
            </a:pPr>
            <a:r>
              <a:rPr lang="ja-JP" altLang="en-US" sz="1200" dirty="0">
                <a:latin typeface="+mn-ea"/>
                <a:ea typeface="+mn-ea"/>
              </a:rPr>
              <a:t>　</a:t>
            </a:r>
            <a:r>
              <a:rPr lang="en-US" altLang="ja-JP" sz="1200" dirty="0">
                <a:latin typeface="+mn-ea"/>
                <a:ea typeface="+mn-ea"/>
              </a:rPr>
              <a:t>MAC</a:t>
            </a:r>
            <a:r>
              <a:rPr lang="ja-JP" altLang="en-US" sz="1200" dirty="0">
                <a:latin typeface="+mn-ea"/>
                <a:ea typeface="+mn-ea"/>
              </a:rPr>
              <a:t>のターミナルで</a:t>
            </a:r>
            <a:endParaRPr lang="en-US" altLang="ja-JP" sz="1200" dirty="0">
              <a:latin typeface="+mn-ea"/>
              <a:ea typeface="+mn-ea"/>
            </a:endParaRPr>
          </a:p>
          <a:p>
            <a:pPr marL="0" indent="0">
              <a:buNone/>
            </a:pPr>
            <a:r>
              <a:rPr lang="ja-JP" altLang="en-US" sz="1200" dirty="0">
                <a:latin typeface="+mn-ea"/>
                <a:ea typeface="+mn-ea"/>
              </a:rPr>
              <a:t>　</a:t>
            </a:r>
            <a:r>
              <a:rPr lang="en-US" altLang="ja-JP" sz="1200" dirty="0">
                <a:latin typeface="+mn-ea"/>
                <a:ea typeface="+mn-ea"/>
              </a:rPr>
              <a:t>$ </a:t>
            </a:r>
            <a:r>
              <a:rPr lang="en-US" altLang="ja-JP" sz="1200" dirty="0" err="1">
                <a:latin typeface="+mn-ea"/>
                <a:ea typeface="+mn-ea"/>
              </a:rPr>
              <a:t>grep</a:t>
            </a:r>
            <a:r>
              <a:rPr lang="en-US" altLang="ja-JP" sz="1200" dirty="0">
                <a:latin typeface="+mn-ea"/>
                <a:ea typeface="+mn-ea"/>
              </a:rPr>
              <a:t> OFFER /</a:t>
            </a:r>
            <a:r>
              <a:rPr lang="en-US" altLang="ja-JP" sz="1200" dirty="0" err="1" smtClean="0">
                <a:latin typeface="+mn-ea"/>
                <a:ea typeface="+mn-ea"/>
              </a:rPr>
              <a:t>var</a:t>
            </a:r>
            <a:r>
              <a:rPr lang="en-US" altLang="ja-JP" sz="1200" dirty="0" smtClean="0">
                <a:latin typeface="+mn-ea"/>
                <a:ea typeface="+mn-ea"/>
              </a:rPr>
              <a:t>/log/system.log</a:t>
            </a:r>
            <a:r>
              <a:rPr lang="ja-JP" altLang="en-US" sz="1200" dirty="0" smtClean="0">
                <a:latin typeface="+mn-ea"/>
                <a:ea typeface="+mn-ea"/>
              </a:rPr>
              <a:t>　</a:t>
            </a:r>
            <a:r>
              <a:rPr lang="en-US" altLang="ja-JP" sz="1200" dirty="0" smtClean="0">
                <a:latin typeface="+mn-ea"/>
                <a:ea typeface="+mn-ea"/>
              </a:rPr>
              <a:t>//</a:t>
            </a:r>
            <a:r>
              <a:rPr lang="en-US" altLang="ja-JP" sz="1200" dirty="0" err="1" smtClean="0">
                <a:latin typeface="+mn-ea"/>
                <a:ea typeface="+mn-ea"/>
              </a:rPr>
              <a:t>RaspBerry</a:t>
            </a:r>
            <a:r>
              <a:rPr lang="en-US" altLang="ja-JP" sz="1200" dirty="0" smtClean="0">
                <a:latin typeface="+mn-ea"/>
                <a:ea typeface="+mn-ea"/>
              </a:rPr>
              <a:t> Pi</a:t>
            </a:r>
            <a:r>
              <a:rPr lang="ja-JP" altLang="en-US" sz="1200" dirty="0" smtClean="0">
                <a:latin typeface="+mn-ea"/>
                <a:ea typeface="+mn-ea"/>
              </a:rPr>
              <a:t>の</a:t>
            </a:r>
            <a:r>
              <a:rPr lang="en-US" altLang="ja-JP" sz="1200" dirty="0" smtClean="0">
                <a:latin typeface="+mn-ea"/>
                <a:ea typeface="+mn-ea"/>
              </a:rPr>
              <a:t>IP</a:t>
            </a:r>
            <a:r>
              <a:rPr lang="ja-JP" altLang="en-US" sz="1200" dirty="0" smtClean="0">
                <a:latin typeface="+mn-ea"/>
                <a:ea typeface="+mn-ea"/>
              </a:rPr>
              <a:t>を調べる</a:t>
            </a:r>
            <a:endParaRPr lang="en-US" altLang="ja-JP" sz="1200" dirty="0" smtClean="0">
              <a:latin typeface="+mn-ea"/>
              <a:ea typeface="+mn-ea"/>
            </a:endParaRPr>
          </a:p>
          <a:p>
            <a:pPr marL="0" indent="0">
              <a:buNone/>
            </a:pPr>
            <a:r>
              <a:rPr lang="ja-JP" altLang="en-US" sz="1200" dirty="0" smtClean="0">
                <a:latin typeface="+mn-ea"/>
                <a:ea typeface="+mn-ea"/>
              </a:rPr>
              <a:t>　</a:t>
            </a:r>
            <a:r>
              <a:rPr lang="en-US" altLang="ja-JP" sz="1200" dirty="0">
                <a:latin typeface="+mn-ea"/>
                <a:ea typeface="+mn-ea"/>
              </a:rPr>
              <a:t>$ </a:t>
            </a:r>
            <a:r>
              <a:rPr lang="en-US" altLang="ja-JP" sz="1200" dirty="0" err="1">
                <a:latin typeface="+mn-ea"/>
                <a:ea typeface="+mn-ea"/>
              </a:rPr>
              <a:t>ssh</a:t>
            </a:r>
            <a:r>
              <a:rPr lang="en-US" altLang="ja-JP" sz="1200" dirty="0">
                <a:latin typeface="+mn-ea"/>
                <a:ea typeface="+mn-ea"/>
              </a:rPr>
              <a:t> </a:t>
            </a:r>
            <a:r>
              <a:rPr lang="en-US" altLang="ja-JP" sz="1200" dirty="0" smtClean="0">
                <a:latin typeface="+mn-ea"/>
                <a:ea typeface="+mn-ea"/>
                <a:hlinkClick r:id="rId3"/>
              </a:rPr>
              <a:t>pi@192.168.2.2</a:t>
            </a:r>
            <a:r>
              <a:rPr lang="en-US" altLang="ja-JP" sz="1200" dirty="0">
                <a:latin typeface="+mn-ea"/>
                <a:ea typeface="+mn-ea"/>
              </a:rPr>
              <a:t>   //SSH</a:t>
            </a:r>
            <a:r>
              <a:rPr lang="ja-JP" altLang="en-US" sz="1200" dirty="0">
                <a:latin typeface="+mn-ea"/>
                <a:ea typeface="+mn-ea"/>
              </a:rPr>
              <a:t>接続、ラズベリーパイの初期設定では、「ユーザー名：</a:t>
            </a:r>
            <a:r>
              <a:rPr lang="en-US" altLang="ja-JP" sz="1200" dirty="0">
                <a:latin typeface="+mn-ea"/>
                <a:ea typeface="+mn-ea"/>
              </a:rPr>
              <a:t>pi</a:t>
            </a:r>
            <a:r>
              <a:rPr lang="ja-JP" altLang="en-US" sz="1200" dirty="0">
                <a:latin typeface="+mn-ea"/>
                <a:ea typeface="+mn-ea"/>
              </a:rPr>
              <a:t>」「パスワード：</a:t>
            </a:r>
            <a:r>
              <a:rPr lang="en-US" altLang="ja-JP" sz="1200" dirty="0">
                <a:latin typeface="+mn-ea"/>
                <a:ea typeface="+mn-ea"/>
              </a:rPr>
              <a:t>raspberry</a:t>
            </a:r>
            <a:r>
              <a:rPr lang="ja-JP" altLang="en-US" sz="1200" dirty="0" smtClean="0">
                <a:latin typeface="+mn-ea"/>
                <a:ea typeface="+mn-ea"/>
              </a:rPr>
              <a:t>」</a:t>
            </a:r>
            <a:endParaRPr lang="en-US" altLang="ja-JP" sz="1200" dirty="0" smtClean="0">
              <a:latin typeface="+mn-ea"/>
              <a:ea typeface="+mn-ea"/>
            </a:endParaRPr>
          </a:p>
          <a:p>
            <a:pPr marL="0" indent="0">
              <a:buNone/>
            </a:pPr>
            <a:r>
              <a:rPr lang="ja-JP" altLang="en-US" sz="1200" dirty="0" smtClean="0">
                <a:latin typeface="+mn-ea"/>
                <a:ea typeface="+mn-ea"/>
              </a:rPr>
              <a:t>　</a:t>
            </a:r>
            <a:r>
              <a:rPr lang="en-US" altLang="ja-JP" sz="1200" dirty="0" err="1" smtClean="0">
                <a:latin typeface="+mn-ea"/>
                <a:ea typeface="+mn-ea"/>
              </a:rPr>
              <a:t>RaspBerry</a:t>
            </a:r>
            <a:r>
              <a:rPr lang="en-US" altLang="ja-JP" sz="1200" dirty="0" smtClean="0">
                <a:latin typeface="+mn-ea"/>
                <a:ea typeface="+mn-ea"/>
              </a:rPr>
              <a:t> Pi</a:t>
            </a:r>
            <a:r>
              <a:rPr lang="ja-JP" altLang="en-US" sz="1200" dirty="0" smtClean="0">
                <a:latin typeface="+mn-ea"/>
                <a:ea typeface="+mn-ea"/>
              </a:rPr>
              <a:t>のターミナルで、初期設定</a:t>
            </a:r>
            <a:endParaRPr lang="en-US" altLang="ja-JP" sz="1200" dirty="0" smtClean="0">
              <a:latin typeface="+mn-ea"/>
              <a:ea typeface="+mn-ea"/>
            </a:endParaRPr>
          </a:p>
          <a:p>
            <a:pPr marL="0" indent="0">
              <a:buNone/>
            </a:pPr>
            <a:r>
              <a:rPr lang="ja-JP" altLang="en-US" sz="1200" dirty="0">
                <a:latin typeface="+mn-ea"/>
                <a:ea typeface="+mn-ea"/>
              </a:rPr>
              <a:t>　</a:t>
            </a:r>
            <a:r>
              <a:rPr lang="en-US" altLang="ja-JP" sz="1200" dirty="0">
                <a:latin typeface="+mn-ea"/>
                <a:ea typeface="+mn-ea"/>
              </a:rPr>
              <a:t>$ </a:t>
            </a:r>
            <a:r>
              <a:rPr lang="en-US" altLang="ja-JP" sz="1200" dirty="0" err="1">
                <a:latin typeface="+mn-ea"/>
                <a:ea typeface="+mn-ea"/>
              </a:rPr>
              <a:t>sudo</a:t>
            </a:r>
            <a:r>
              <a:rPr lang="en-US" altLang="ja-JP" sz="1200" dirty="0">
                <a:latin typeface="+mn-ea"/>
                <a:ea typeface="+mn-ea"/>
              </a:rPr>
              <a:t> </a:t>
            </a:r>
            <a:r>
              <a:rPr lang="en-US" altLang="ja-JP" sz="1200" dirty="0" err="1" smtClean="0">
                <a:latin typeface="+mn-ea"/>
                <a:ea typeface="+mn-ea"/>
              </a:rPr>
              <a:t>raspi-config</a:t>
            </a:r>
            <a:r>
              <a:rPr lang="ja-JP" altLang="en-US" sz="1200" dirty="0" smtClean="0">
                <a:latin typeface="+mn-ea"/>
                <a:ea typeface="+mn-ea"/>
              </a:rPr>
              <a:t>　</a:t>
            </a:r>
            <a:endParaRPr lang="en-US" altLang="ja-JP" sz="1200" dirty="0" smtClean="0">
              <a:latin typeface="+mn-ea"/>
              <a:ea typeface="+mn-ea"/>
            </a:endParaRPr>
          </a:p>
          <a:p>
            <a:pPr marL="0" indent="0">
              <a:buNone/>
            </a:pPr>
            <a:r>
              <a:rPr lang="ja-JP" altLang="en-US" sz="1200" dirty="0" smtClean="0">
                <a:latin typeface="+mn-ea"/>
                <a:ea typeface="+mn-ea"/>
              </a:rPr>
              <a:t>　　「</a:t>
            </a:r>
            <a:r>
              <a:rPr lang="en-US" altLang="ja-JP" sz="1200" dirty="0">
                <a:latin typeface="+mn-ea"/>
                <a:ea typeface="+mn-ea"/>
              </a:rPr>
              <a:t>Expand </a:t>
            </a:r>
            <a:r>
              <a:rPr lang="en-US" altLang="ja-JP" sz="1200" dirty="0" err="1">
                <a:latin typeface="+mn-ea"/>
                <a:ea typeface="+mn-ea"/>
              </a:rPr>
              <a:t>Filesystem</a:t>
            </a:r>
            <a:r>
              <a:rPr lang="ja-JP" altLang="en-US" sz="1200" dirty="0">
                <a:latin typeface="+mn-ea"/>
                <a:ea typeface="+mn-ea"/>
              </a:rPr>
              <a:t>」⇒「</a:t>
            </a:r>
            <a:r>
              <a:rPr lang="en-US" altLang="ja-JP" sz="1200" dirty="0">
                <a:latin typeface="+mn-ea"/>
                <a:ea typeface="+mn-ea"/>
              </a:rPr>
              <a:t>OK</a:t>
            </a:r>
            <a:r>
              <a:rPr lang="ja-JP" altLang="en-US" sz="1200" dirty="0">
                <a:latin typeface="+mn-ea"/>
                <a:ea typeface="+mn-ea"/>
              </a:rPr>
              <a:t>」で、カード容量を最適化！（次回起動時に有効）</a:t>
            </a:r>
          </a:p>
          <a:p>
            <a:pPr marL="0" indent="0">
              <a:buNone/>
            </a:pPr>
            <a:r>
              <a:rPr lang="ja-JP" altLang="en-US" sz="1200" dirty="0" smtClean="0">
                <a:latin typeface="+mn-ea"/>
                <a:ea typeface="+mn-ea"/>
              </a:rPr>
              <a:t>　　「</a:t>
            </a:r>
            <a:r>
              <a:rPr lang="en-US" altLang="ja-JP" sz="1200" dirty="0" err="1">
                <a:latin typeface="+mn-ea"/>
                <a:ea typeface="+mn-ea"/>
              </a:rPr>
              <a:t>Internationalisation</a:t>
            </a:r>
            <a:r>
              <a:rPr lang="en-US" altLang="ja-JP" sz="1200" dirty="0">
                <a:latin typeface="+mn-ea"/>
                <a:ea typeface="+mn-ea"/>
              </a:rPr>
              <a:t> Options</a:t>
            </a:r>
            <a:r>
              <a:rPr lang="ja-JP" altLang="en-US" sz="1200" dirty="0">
                <a:latin typeface="+mn-ea"/>
                <a:ea typeface="+mn-ea"/>
              </a:rPr>
              <a:t>」⇒「</a:t>
            </a:r>
            <a:r>
              <a:rPr lang="en-US" altLang="ja-JP" sz="1200" dirty="0">
                <a:latin typeface="+mn-ea"/>
                <a:ea typeface="+mn-ea"/>
              </a:rPr>
              <a:t>Change </a:t>
            </a:r>
            <a:r>
              <a:rPr lang="en-US" altLang="ja-JP" sz="1200" dirty="0" err="1">
                <a:latin typeface="+mn-ea"/>
                <a:ea typeface="+mn-ea"/>
              </a:rPr>
              <a:t>Timezone</a:t>
            </a:r>
            <a:r>
              <a:rPr lang="ja-JP" altLang="en-US" sz="1200" dirty="0">
                <a:latin typeface="+mn-ea"/>
                <a:ea typeface="+mn-ea"/>
              </a:rPr>
              <a:t>」⇒「</a:t>
            </a:r>
            <a:r>
              <a:rPr lang="en-US" altLang="ja-JP" sz="1200" dirty="0">
                <a:latin typeface="+mn-ea"/>
                <a:ea typeface="+mn-ea"/>
              </a:rPr>
              <a:t>Asia</a:t>
            </a:r>
            <a:r>
              <a:rPr lang="ja-JP" altLang="en-US" sz="1200" dirty="0">
                <a:latin typeface="+mn-ea"/>
                <a:ea typeface="+mn-ea"/>
              </a:rPr>
              <a:t>」⇒「</a:t>
            </a:r>
            <a:r>
              <a:rPr lang="en-US" altLang="ja-JP" sz="1200" dirty="0">
                <a:latin typeface="+mn-ea"/>
                <a:ea typeface="+mn-ea"/>
              </a:rPr>
              <a:t>Tokyo</a:t>
            </a:r>
            <a:r>
              <a:rPr lang="ja-JP" altLang="en-US" sz="1200" dirty="0">
                <a:latin typeface="+mn-ea"/>
                <a:ea typeface="+mn-ea"/>
              </a:rPr>
              <a:t>」を設定。</a:t>
            </a:r>
          </a:p>
          <a:p>
            <a:pPr marL="0" indent="0">
              <a:buNone/>
            </a:pPr>
            <a:r>
              <a:rPr lang="ja-JP" altLang="en-US" sz="1200" dirty="0" smtClean="0">
                <a:latin typeface="+mn-ea"/>
                <a:ea typeface="+mn-ea"/>
              </a:rPr>
              <a:t>　　「</a:t>
            </a:r>
            <a:r>
              <a:rPr lang="en-US" altLang="ja-JP" sz="1200" dirty="0" err="1">
                <a:latin typeface="+mn-ea"/>
                <a:ea typeface="+mn-ea"/>
              </a:rPr>
              <a:t>Internationalisation</a:t>
            </a:r>
            <a:r>
              <a:rPr lang="en-US" altLang="ja-JP" sz="1200" dirty="0">
                <a:latin typeface="+mn-ea"/>
                <a:ea typeface="+mn-ea"/>
              </a:rPr>
              <a:t> Options</a:t>
            </a:r>
            <a:r>
              <a:rPr lang="ja-JP" altLang="en-US" sz="1200" dirty="0">
                <a:latin typeface="+mn-ea"/>
                <a:ea typeface="+mn-ea"/>
              </a:rPr>
              <a:t>」⇒「</a:t>
            </a:r>
            <a:r>
              <a:rPr lang="en-US" altLang="ja-JP" sz="1200" dirty="0">
                <a:latin typeface="+mn-ea"/>
                <a:ea typeface="+mn-ea"/>
              </a:rPr>
              <a:t>Change Keyboard Layout</a:t>
            </a:r>
            <a:r>
              <a:rPr lang="ja-JP" altLang="en-US" sz="1200" dirty="0">
                <a:latin typeface="+mn-ea"/>
                <a:ea typeface="+mn-ea"/>
              </a:rPr>
              <a:t>」で、キーボードを最適化</a:t>
            </a:r>
            <a:r>
              <a:rPr lang="ja-JP" altLang="en-US" sz="1200" dirty="0" smtClean="0">
                <a:latin typeface="+mn-ea"/>
                <a:ea typeface="+mn-ea"/>
              </a:rPr>
              <a:t>！</a:t>
            </a:r>
            <a:endParaRPr lang="en-US" altLang="ja-JP" sz="1200" dirty="0" smtClean="0">
              <a:latin typeface="+mn-ea"/>
              <a:ea typeface="+mn-ea"/>
            </a:endParaRPr>
          </a:p>
        </p:txBody>
      </p:sp>
      <p:sp>
        <p:nvSpPr>
          <p:cNvPr id="5" name="タイトル 4"/>
          <p:cNvSpPr>
            <a:spLocks noGrp="1"/>
          </p:cNvSpPr>
          <p:nvPr>
            <p:ph type="title"/>
          </p:nvPr>
        </p:nvSpPr>
        <p:spPr>
          <a:xfrm>
            <a:off x="457200" y="338328"/>
            <a:ext cx="8229600" cy="570392"/>
          </a:xfrm>
        </p:spPr>
        <p:txBody>
          <a:bodyPr>
            <a:normAutofit fontScale="90000"/>
          </a:bodyPr>
          <a:lstStyle/>
          <a:p>
            <a:r>
              <a:rPr kumimoji="1" lang="ja-JP" altLang="en-US" dirty="0" smtClean="0">
                <a:latin typeface="+mj-ea"/>
                <a:ea typeface="+mj-ea"/>
              </a:rPr>
              <a:t>環境構築手順</a:t>
            </a:r>
            <a:endParaRPr kumimoji="1" lang="ja-JP" altLang="en-US" dirty="0">
              <a:latin typeface="+mj-ea"/>
              <a:ea typeface="+mj-ea"/>
            </a:endParaRPr>
          </a:p>
        </p:txBody>
      </p:sp>
    </p:spTree>
    <p:extLst>
      <p:ext uri="{BB962C8B-B14F-4D97-AF65-F5344CB8AC3E}">
        <p14:creationId xmlns:p14="http://schemas.microsoft.com/office/powerpoint/2010/main" val="1456372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 5"/>
          <p:cNvSpPr>
            <a:spLocks noGrp="1"/>
          </p:cNvSpPr>
          <p:nvPr>
            <p:ph idx="1"/>
          </p:nvPr>
        </p:nvSpPr>
        <p:spPr>
          <a:xfrm>
            <a:off x="251520" y="1124744"/>
            <a:ext cx="8712968" cy="5287647"/>
          </a:xfrm>
        </p:spPr>
        <p:txBody>
          <a:bodyPr>
            <a:noAutofit/>
          </a:bodyPr>
          <a:lstStyle/>
          <a:p>
            <a:r>
              <a:rPr lang="ja-JP" altLang="en-US" sz="2000" dirty="0" smtClean="0">
                <a:latin typeface="+mj-ea"/>
                <a:ea typeface="+mj-ea"/>
              </a:rPr>
              <a:t>無線</a:t>
            </a:r>
            <a:r>
              <a:rPr lang="en-US" altLang="ja-JP" sz="2000" dirty="0">
                <a:latin typeface="+mj-ea"/>
                <a:ea typeface="+mj-ea"/>
              </a:rPr>
              <a:t>LAN(Wi-Fi)</a:t>
            </a:r>
            <a:r>
              <a:rPr lang="ja-JP" altLang="en-US" sz="2000" dirty="0">
                <a:latin typeface="+mj-ea"/>
                <a:ea typeface="+mj-ea"/>
              </a:rPr>
              <a:t>で</a:t>
            </a:r>
            <a:r>
              <a:rPr lang="en-US" altLang="ja-JP" sz="2000" dirty="0">
                <a:latin typeface="+mj-ea"/>
                <a:ea typeface="+mj-ea"/>
              </a:rPr>
              <a:t>MAC</a:t>
            </a:r>
            <a:r>
              <a:rPr lang="ja-JP" altLang="en-US" sz="2000" dirty="0">
                <a:latin typeface="+mj-ea"/>
                <a:ea typeface="+mj-ea"/>
              </a:rPr>
              <a:t>と</a:t>
            </a:r>
            <a:r>
              <a:rPr lang="en-US" altLang="ja-JP" sz="2000" dirty="0" err="1">
                <a:latin typeface="+mj-ea"/>
                <a:ea typeface="+mj-ea"/>
              </a:rPr>
              <a:t>RaspBerry</a:t>
            </a:r>
            <a:r>
              <a:rPr lang="en-US" altLang="ja-JP" sz="2000" dirty="0">
                <a:latin typeface="+mj-ea"/>
                <a:ea typeface="+mj-ea"/>
              </a:rPr>
              <a:t> Pi</a:t>
            </a:r>
            <a:r>
              <a:rPr lang="ja-JP" altLang="en-US" sz="2000" dirty="0">
                <a:latin typeface="+mj-ea"/>
                <a:ea typeface="+mj-ea"/>
              </a:rPr>
              <a:t>を</a:t>
            </a:r>
            <a:r>
              <a:rPr lang="ja-JP" altLang="en-US" sz="2000" dirty="0" smtClean="0">
                <a:latin typeface="+mj-ea"/>
                <a:ea typeface="+mj-ea"/>
              </a:rPr>
              <a:t>接続</a:t>
            </a:r>
            <a:endParaRPr lang="en-US" altLang="ja-JP" sz="2000" dirty="0" smtClean="0">
              <a:latin typeface="+mj-ea"/>
              <a:ea typeface="+mj-ea"/>
            </a:endParaRPr>
          </a:p>
          <a:p>
            <a:pPr marL="0" indent="0">
              <a:buNone/>
            </a:pPr>
            <a:r>
              <a:rPr lang="ja-JP" altLang="en-US" sz="1200" dirty="0">
                <a:latin typeface="+mn-ea"/>
              </a:rPr>
              <a:t>　</a:t>
            </a:r>
            <a:r>
              <a:rPr lang="en-US" altLang="ja-JP" sz="1200" dirty="0">
                <a:latin typeface="+mn-ea"/>
              </a:rPr>
              <a:t> </a:t>
            </a:r>
            <a:r>
              <a:rPr lang="en-US" altLang="ja-JP" sz="1200" dirty="0" err="1">
                <a:latin typeface="+mn-ea"/>
              </a:rPr>
              <a:t>RaspBerry</a:t>
            </a:r>
            <a:r>
              <a:rPr lang="en-US" altLang="ja-JP" sz="1200" dirty="0">
                <a:latin typeface="+mn-ea"/>
              </a:rPr>
              <a:t> Pi</a:t>
            </a:r>
            <a:r>
              <a:rPr lang="ja-JP" altLang="en-US" sz="1200" dirty="0">
                <a:latin typeface="+mn-ea"/>
              </a:rPr>
              <a:t>に接続しターミナルで</a:t>
            </a:r>
            <a:endParaRPr lang="en-US" altLang="ja-JP" sz="1200" dirty="0">
              <a:latin typeface="+mn-ea"/>
            </a:endParaRPr>
          </a:p>
          <a:p>
            <a:pPr marL="0" indent="0">
              <a:buNone/>
            </a:pPr>
            <a:r>
              <a:rPr lang="ja-JP" altLang="en-US" sz="1200" dirty="0">
                <a:latin typeface="+mn-ea"/>
              </a:rPr>
              <a:t>　ネットワークの設定を行う　</a:t>
            </a:r>
            <a:r>
              <a:rPr lang="en-US" altLang="ja-JP" sz="1200" dirty="0">
                <a:latin typeface="+mn-ea"/>
              </a:rPr>
              <a:t>※</a:t>
            </a:r>
            <a:r>
              <a:rPr lang="ja-JP" altLang="en-US" sz="1200" dirty="0">
                <a:latin typeface="+mn-ea"/>
              </a:rPr>
              <a:t>割愛、個別で設定してください。</a:t>
            </a:r>
            <a:endParaRPr lang="en-US" altLang="ja-JP" sz="1200" dirty="0">
              <a:latin typeface="+mn-ea"/>
            </a:endParaRPr>
          </a:p>
          <a:p>
            <a:pPr marL="0" indent="0">
              <a:buNone/>
            </a:pPr>
            <a:r>
              <a:rPr lang="ja-JP" altLang="en-US" sz="1200" dirty="0">
                <a:latin typeface="+mn-ea"/>
              </a:rPr>
              <a:t>　</a:t>
            </a:r>
            <a:r>
              <a:rPr lang="en-US" altLang="ja-JP" sz="1200" dirty="0" err="1">
                <a:latin typeface="+mn-ea"/>
              </a:rPr>
              <a:t>RaspBerry</a:t>
            </a:r>
            <a:r>
              <a:rPr lang="en-US" altLang="ja-JP" sz="1200" dirty="0">
                <a:latin typeface="+mn-ea"/>
              </a:rPr>
              <a:t> Pi</a:t>
            </a:r>
            <a:r>
              <a:rPr lang="ja-JP" altLang="en-US" sz="1200" dirty="0">
                <a:latin typeface="+mn-ea"/>
              </a:rPr>
              <a:t>の</a:t>
            </a:r>
            <a:r>
              <a:rPr lang="en-US" altLang="ja-JP" sz="1200" dirty="0">
                <a:latin typeface="+mn-ea"/>
              </a:rPr>
              <a:t>USB</a:t>
            </a:r>
            <a:r>
              <a:rPr lang="ja-JP" altLang="en-US" sz="1200" dirty="0">
                <a:latin typeface="+mn-ea"/>
              </a:rPr>
              <a:t>に無線</a:t>
            </a:r>
            <a:r>
              <a:rPr lang="en-US" altLang="ja-JP" sz="1200" dirty="0">
                <a:latin typeface="+mn-ea"/>
              </a:rPr>
              <a:t>LAN</a:t>
            </a:r>
            <a:r>
              <a:rPr lang="ja-JP" altLang="en-US" sz="1200" dirty="0">
                <a:latin typeface="+mn-ea"/>
              </a:rPr>
              <a:t>アダプタを接続</a:t>
            </a:r>
            <a:endParaRPr lang="en-US" altLang="ja-JP" sz="1200" dirty="0">
              <a:latin typeface="+mn-ea"/>
            </a:endParaRPr>
          </a:p>
          <a:p>
            <a:pPr marL="0" indent="0">
              <a:buNone/>
            </a:pPr>
            <a:r>
              <a:rPr lang="ja-JP" altLang="en-US" sz="1200" dirty="0">
                <a:latin typeface="+mn-ea"/>
              </a:rPr>
              <a:t>　</a:t>
            </a:r>
            <a:r>
              <a:rPr lang="en-US" altLang="ja-JP" sz="1200" dirty="0">
                <a:latin typeface="+mn-ea"/>
              </a:rPr>
              <a:t> $ </a:t>
            </a:r>
            <a:r>
              <a:rPr lang="en-US" altLang="ja-JP" sz="1200" dirty="0" err="1">
                <a:latin typeface="+mn-ea"/>
              </a:rPr>
              <a:t>sudo</a:t>
            </a:r>
            <a:r>
              <a:rPr lang="en-US" altLang="ja-JP" sz="1200" dirty="0">
                <a:latin typeface="+mn-ea"/>
              </a:rPr>
              <a:t> </a:t>
            </a:r>
            <a:r>
              <a:rPr lang="en-US" altLang="ja-JP" sz="1200" dirty="0" err="1">
                <a:latin typeface="+mn-ea"/>
              </a:rPr>
              <a:t>iwlist</a:t>
            </a:r>
            <a:r>
              <a:rPr lang="en-US" altLang="ja-JP" sz="1200" dirty="0">
                <a:latin typeface="+mn-ea"/>
              </a:rPr>
              <a:t> wlan0 scan</a:t>
            </a:r>
            <a:r>
              <a:rPr lang="ja-JP" altLang="en-US" sz="1200" dirty="0">
                <a:latin typeface="+mn-ea"/>
              </a:rPr>
              <a:t>　</a:t>
            </a:r>
            <a:r>
              <a:rPr lang="en-US" altLang="ja-JP" sz="1200" dirty="0">
                <a:latin typeface="+mn-ea"/>
              </a:rPr>
              <a:t>//</a:t>
            </a:r>
            <a:r>
              <a:rPr lang="ja-JP" altLang="en-US" sz="1200" dirty="0">
                <a:latin typeface="+mn-ea"/>
              </a:rPr>
              <a:t>無線</a:t>
            </a:r>
            <a:r>
              <a:rPr lang="en-US" altLang="ja-JP" sz="1200" dirty="0">
                <a:latin typeface="+mn-ea"/>
              </a:rPr>
              <a:t>LAN</a:t>
            </a:r>
            <a:r>
              <a:rPr lang="ja-JP" altLang="en-US" sz="1200" dirty="0">
                <a:latin typeface="+mn-ea"/>
              </a:rPr>
              <a:t>検出</a:t>
            </a:r>
            <a:endParaRPr lang="en-US" altLang="ja-JP" sz="1200" dirty="0">
              <a:latin typeface="+mn-ea"/>
            </a:endParaRPr>
          </a:p>
          <a:p>
            <a:pPr marL="0" indent="0">
              <a:buNone/>
            </a:pPr>
            <a:r>
              <a:rPr lang="ja-JP" altLang="en-US" sz="1200" dirty="0">
                <a:latin typeface="+mn-ea"/>
              </a:rPr>
              <a:t>　</a:t>
            </a:r>
            <a:r>
              <a:rPr lang="en-US" altLang="ja-JP" sz="1200" dirty="0">
                <a:latin typeface="+mn-ea"/>
              </a:rPr>
              <a:t>$ </a:t>
            </a:r>
            <a:r>
              <a:rPr lang="en-US" altLang="ja-JP" sz="1200" dirty="0" err="1">
                <a:latin typeface="+mn-ea"/>
              </a:rPr>
              <a:t>sudo</a:t>
            </a:r>
            <a:r>
              <a:rPr lang="en-US" altLang="ja-JP" sz="1200" dirty="0">
                <a:latin typeface="+mn-ea"/>
              </a:rPr>
              <a:t> </a:t>
            </a:r>
            <a:r>
              <a:rPr lang="en-US" altLang="ja-JP" sz="1200" dirty="0" err="1">
                <a:latin typeface="+mn-ea"/>
              </a:rPr>
              <a:t>sh</a:t>
            </a:r>
            <a:r>
              <a:rPr lang="en-US" altLang="ja-JP" sz="1200" dirty="0">
                <a:latin typeface="+mn-ea"/>
              </a:rPr>
              <a:t> -c “</a:t>
            </a:r>
            <a:r>
              <a:rPr lang="en-US" altLang="ja-JP" sz="1200" dirty="0" err="1">
                <a:latin typeface="+mn-ea"/>
              </a:rPr>
              <a:t>wpa_passphrase</a:t>
            </a:r>
            <a:r>
              <a:rPr lang="en-US" altLang="ja-JP" sz="1200" dirty="0">
                <a:latin typeface="+mn-ea"/>
              </a:rPr>
              <a:t> [SSID] [PASS] &gt;&gt; /</a:t>
            </a:r>
            <a:r>
              <a:rPr lang="en-US" altLang="ja-JP" sz="1200" dirty="0" err="1">
                <a:latin typeface="+mn-ea"/>
              </a:rPr>
              <a:t>etc</a:t>
            </a:r>
            <a:r>
              <a:rPr lang="en-US" altLang="ja-JP" sz="1200" dirty="0">
                <a:latin typeface="+mn-ea"/>
              </a:rPr>
              <a:t>/</a:t>
            </a:r>
            <a:r>
              <a:rPr lang="en-US" altLang="ja-JP" sz="1200" dirty="0" err="1">
                <a:latin typeface="+mn-ea"/>
              </a:rPr>
              <a:t>wpa_supplicant</a:t>
            </a:r>
            <a:r>
              <a:rPr lang="en-US" altLang="ja-JP" sz="1200" dirty="0">
                <a:latin typeface="+mn-ea"/>
              </a:rPr>
              <a:t>/</a:t>
            </a:r>
            <a:r>
              <a:rPr lang="en-US" altLang="ja-JP" sz="1200" dirty="0" err="1">
                <a:latin typeface="+mn-ea"/>
              </a:rPr>
              <a:t>wpa_supplicant.conf</a:t>
            </a:r>
            <a:r>
              <a:rPr lang="en-US" altLang="ja-JP" sz="1200" dirty="0">
                <a:latin typeface="+mn-ea"/>
              </a:rPr>
              <a:t>”</a:t>
            </a:r>
            <a:r>
              <a:rPr lang="ja-JP" altLang="en-US" sz="1200" dirty="0">
                <a:latin typeface="+mn-ea"/>
              </a:rPr>
              <a:t>　</a:t>
            </a:r>
            <a:r>
              <a:rPr lang="en-US" altLang="ja-JP" sz="1200" dirty="0">
                <a:latin typeface="+mn-ea"/>
              </a:rPr>
              <a:t>//</a:t>
            </a:r>
            <a:r>
              <a:rPr lang="en-US" altLang="ja-JP" sz="1200" dirty="0" err="1">
                <a:latin typeface="+mn-ea"/>
              </a:rPr>
              <a:t>RaspBerry</a:t>
            </a:r>
            <a:r>
              <a:rPr lang="en-US" altLang="ja-JP" sz="1200" dirty="0">
                <a:latin typeface="+mn-ea"/>
              </a:rPr>
              <a:t> Pi</a:t>
            </a:r>
            <a:r>
              <a:rPr lang="ja-JP" altLang="en-US" sz="1200" dirty="0">
                <a:latin typeface="+mn-ea"/>
              </a:rPr>
              <a:t>に「自宅の無線</a:t>
            </a:r>
            <a:r>
              <a:rPr lang="en-US" altLang="ja-JP" sz="1200" dirty="0">
                <a:latin typeface="+mn-ea"/>
              </a:rPr>
              <a:t>LAN</a:t>
            </a:r>
            <a:r>
              <a:rPr lang="ja-JP" altLang="en-US" sz="1200" dirty="0">
                <a:latin typeface="+mn-ea"/>
              </a:rPr>
              <a:t>」を記憶させるためのファイルを作成</a:t>
            </a:r>
            <a:endParaRPr lang="en-US" altLang="ja-JP" sz="1200" dirty="0">
              <a:latin typeface="+mn-ea"/>
            </a:endParaRPr>
          </a:p>
          <a:p>
            <a:pPr marL="0" indent="0">
              <a:buNone/>
            </a:pPr>
            <a:r>
              <a:rPr lang="en-US" altLang="ja-JP" sz="1200" dirty="0">
                <a:latin typeface="+mn-ea"/>
              </a:rPr>
              <a:t> $ </a:t>
            </a:r>
            <a:r>
              <a:rPr lang="en-US" altLang="ja-JP" sz="1200" dirty="0" err="1">
                <a:latin typeface="+mn-ea"/>
              </a:rPr>
              <a:t>sudo</a:t>
            </a:r>
            <a:r>
              <a:rPr lang="en-US" altLang="ja-JP" sz="1200" dirty="0">
                <a:latin typeface="+mn-ea"/>
              </a:rPr>
              <a:t> vim /</a:t>
            </a:r>
            <a:r>
              <a:rPr lang="en-US" altLang="ja-JP" sz="1200" dirty="0" err="1">
                <a:latin typeface="+mn-ea"/>
              </a:rPr>
              <a:t>etc</a:t>
            </a:r>
            <a:r>
              <a:rPr lang="en-US" altLang="ja-JP" sz="1200" dirty="0">
                <a:latin typeface="+mn-ea"/>
              </a:rPr>
              <a:t>/</a:t>
            </a:r>
            <a:r>
              <a:rPr lang="en-US" altLang="ja-JP" sz="1200" dirty="0" err="1">
                <a:latin typeface="+mn-ea"/>
              </a:rPr>
              <a:t>wpa_supplicant</a:t>
            </a:r>
            <a:r>
              <a:rPr lang="en-US" altLang="ja-JP" sz="1200" dirty="0">
                <a:latin typeface="+mn-ea"/>
              </a:rPr>
              <a:t>/</a:t>
            </a:r>
            <a:r>
              <a:rPr lang="en-US" altLang="ja-JP" sz="1200" dirty="0" err="1">
                <a:latin typeface="+mn-ea"/>
              </a:rPr>
              <a:t>wpa_supplicant.conf</a:t>
            </a:r>
            <a:r>
              <a:rPr lang="en-US" altLang="ja-JP" sz="1200" dirty="0">
                <a:latin typeface="+mn-ea"/>
              </a:rPr>
              <a:t>  //</a:t>
            </a:r>
            <a:r>
              <a:rPr lang="ja-JP" altLang="en-US" sz="1200" dirty="0">
                <a:latin typeface="+mn-ea"/>
              </a:rPr>
              <a:t>ファイルの作成成功か確認する</a:t>
            </a:r>
            <a:endParaRPr lang="en-US" altLang="ja-JP" sz="1200" dirty="0">
              <a:latin typeface="+mn-ea"/>
            </a:endParaRPr>
          </a:p>
          <a:p>
            <a:pPr marL="0" indent="0">
              <a:buNone/>
            </a:pPr>
            <a:r>
              <a:rPr lang="ja-JP" altLang="en-US" sz="1200" dirty="0">
                <a:latin typeface="+mn-ea"/>
              </a:rPr>
              <a:t>　</a:t>
            </a:r>
            <a:r>
              <a:rPr lang="en-US" altLang="ja-JP" sz="1200" dirty="0" err="1">
                <a:latin typeface="+mn-ea"/>
              </a:rPr>
              <a:t>RaspBerry</a:t>
            </a:r>
            <a:r>
              <a:rPr lang="en-US" altLang="ja-JP" sz="1200" dirty="0">
                <a:latin typeface="+mn-ea"/>
              </a:rPr>
              <a:t> Pi</a:t>
            </a:r>
            <a:r>
              <a:rPr lang="ja-JP" altLang="en-US" sz="1200" dirty="0">
                <a:latin typeface="+mn-ea"/>
              </a:rPr>
              <a:t>を再起動、</a:t>
            </a:r>
            <a:endParaRPr lang="en-US" altLang="ja-JP" sz="1200" dirty="0">
              <a:latin typeface="+mn-ea"/>
            </a:endParaRPr>
          </a:p>
          <a:p>
            <a:pPr marL="0" indent="0">
              <a:buNone/>
            </a:pPr>
            <a:r>
              <a:rPr lang="ja-JP" altLang="en-US" sz="1200" dirty="0">
                <a:latin typeface="+mn-ea"/>
              </a:rPr>
              <a:t>　</a:t>
            </a:r>
            <a:r>
              <a:rPr lang="en-US" altLang="ja-JP" sz="1200" dirty="0">
                <a:latin typeface="+mn-ea"/>
              </a:rPr>
              <a:t>$ </a:t>
            </a:r>
            <a:r>
              <a:rPr lang="en-US" altLang="ja-JP" sz="1200" dirty="0" err="1">
                <a:latin typeface="+mn-ea"/>
              </a:rPr>
              <a:t>sudo</a:t>
            </a:r>
            <a:r>
              <a:rPr lang="en-US" altLang="ja-JP" sz="1200" dirty="0">
                <a:latin typeface="+mn-ea"/>
              </a:rPr>
              <a:t> </a:t>
            </a:r>
            <a:r>
              <a:rPr lang="en-US" altLang="ja-JP" sz="1200" dirty="0" err="1">
                <a:latin typeface="+mn-ea"/>
              </a:rPr>
              <a:t>ifconfig</a:t>
            </a:r>
            <a:r>
              <a:rPr lang="ja-JP" altLang="en-US" sz="1200" dirty="0">
                <a:latin typeface="+mn-ea"/>
              </a:rPr>
              <a:t>　</a:t>
            </a:r>
            <a:r>
              <a:rPr lang="en-US" altLang="ja-JP" sz="1200" dirty="0">
                <a:latin typeface="+mn-ea"/>
              </a:rPr>
              <a:t>//</a:t>
            </a:r>
            <a:r>
              <a:rPr lang="ja-JP" altLang="en-US" sz="1200" dirty="0">
                <a:latin typeface="+mn-ea"/>
              </a:rPr>
              <a:t>ネットワーク状況を確認</a:t>
            </a:r>
            <a:r>
              <a:rPr lang="ja-JP" altLang="en-US" sz="1200" dirty="0" err="1">
                <a:latin typeface="+mn-ea"/>
              </a:rPr>
              <a:t>、、</a:t>
            </a:r>
            <a:r>
              <a:rPr lang="en-US" altLang="ja-JP" sz="1200" dirty="0">
                <a:latin typeface="+mn-ea"/>
              </a:rPr>
              <a:t>wlan0</a:t>
            </a:r>
            <a:r>
              <a:rPr lang="ja-JP" altLang="en-US" sz="1200" dirty="0">
                <a:latin typeface="+mn-ea"/>
              </a:rPr>
              <a:t>」の中に「</a:t>
            </a:r>
            <a:r>
              <a:rPr lang="en-US" altLang="ja-JP" sz="1200" dirty="0" err="1">
                <a:latin typeface="+mn-ea"/>
              </a:rPr>
              <a:t>inet</a:t>
            </a:r>
            <a:r>
              <a:rPr lang="en-US" altLang="ja-JP" sz="1200" dirty="0">
                <a:latin typeface="+mn-ea"/>
              </a:rPr>
              <a:t> </a:t>
            </a:r>
            <a:r>
              <a:rPr lang="en-US" altLang="ja-JP" sz="1200" dirty="0" err="1">
                <a:latin typeface="+mn-ea"/>
              </a:rPr>
              <a:t>addr</a:t>
            </a:r>
            <a:r>
              <a:rPr lang="en-US" altLang="ja-JP" sz="1200" dirty="0">
                <a:latin typeface="+mn-ea"/>
              </a:rPr>
              <a:t> 192.168.179.34</a:t>
            </a:r>
            <a:r>
              <a:rPr lang="ja-JP" altLang="en-US" sz="1200" dirty="0">
                <a:latin typeface="+mn-ea"/>
              </a:rPr>
              <a:t>」のような数値が表示されるはず。</a:t>
            </a:r>
            <a:r>
              <a:rPr lang="en-US" altLang="ja-JP" sz="1200" dirty="0" err="1">
                <a:latin typeface="+mn-ea"/>
              </a:rPr>
              <a:t>RaspBerry</a:t>
            </a:r>
            <a:r>
              <a:rPr lang="en-US" altLang="ja-JP" sz="1200" dirty="0">
                <a:latin typeface="+mn-ea"/>
              </a:rPr>
              <a:t> Pi</a:t>
            </a:r>
            <a:r>
              <a:rPr lang="ja-JP" altLang="en-US" sz="1200" dirty="0">
                <a:latin typeface="+mn-ea"/>
              </a:rPr>
              <a:t>の無線</a:t>
            </a:r>
            <a:r>
              <a:rPr lang="en-US" altLang="ja-JP" sz="1200" dirty="0">
                <a:latin typeface="+mn-ea"/>
              </a:rPr>
              <a:t>LAN</a:t>
            </a:r>
            <a:r>
              <a:rPr lang="ja-JP" altLang="en-US" sz="1200" dirty="0">
                <a:latin typeface="+mn-ea"/>
              </a:rPr>
              <a:t>　</a:t>
            </a:r>
            <a:r>
              <a:rPr lang="en-US" altLang="ja-JP" sz="1200" dirty="0">
                <a:latin typeface="+mn-ea"/>
              </a:rPr>
              <a:t>IP</a:t>
            </a:r>
          </a:p>
          <a:p>
            <a:pPr marL="0" indent="0">
              <a:buNone/>
            </a:pPr>
            <a:r>
              <a:rPr lang="en-US" altLang="ja-JP" sz="1200" dirty="0">
                <a:latin typeface="+mn-ea"/>
              </a:rPr>
              <a:t>  $ </a:t>
            </a:r>
            <a:r>
              <a:rPr lang="en-US" altLang="ja-JP" sz="1200" dirty="0" err="1">
                <a:latin typeface="+mn-ea"/>
              </a:rPr>
              <a:t>sudo</a:t>
            </a:r>
            <a:r>
              <a:rPr lang="en-US" altLang="ja-JP" sz="1200" dirty="0">
                <a:latin typeface="+mn-ea"/>
              </a:rPr>
              <a:t> </a:t>
            </a:r>
            <a:r>
              <a:rPr lang="en-US" altLang="ja-JP" sz="1200" dirty="0" err="1">
                <a:latin typeface="+mn-ea"/>
              </a:rPr>
              <a:t>arp</a:t>
            </a:r>
            <a:r>
              <a:rPr lang="en-US" altLang="ja-JP" sz="1200" dirty="0">
                <a:latin typeface="+mn-ea"/>
              </a:rPr>
              <a:t> –a  //</a:t>
            </a:r>
            <a:r>
              <a:rPr lang="en-US" altLang="ja-JP" sz="1200" dirty="0" err="1">
                <a:latin typeface="+mn-ea"/>
              </a:rPr>
              <a:t>RaspBerry</a:t>
            </a:r>
            <a:r>
              <a:rPr lang="en-US" altLang="ja-JP" sz="1200" dirty="0">
                <a:latin typeface="+mn-ea"/>
              </a:rPr>
              <a:t> Pi</a:t>
            </a:r>
            <a:r>
              <a:rPr lang="ja-JP" altLang="en-US" sz="1200" dirty="0">
                <a:latin typeface="+mn-ea"/>
              </a:rPr>
              <a:t>の無線</a:t>
            </a:r>
            <a:r>
              <a:rPr lang="en-US" altLang="ja-JP" sz="1200" dirty="0">
                <a:latin typeface="+mn-ea"/>
              </a:rPr>
              <a:t>LAN</a:t>
            </a:r>
            <a:r>
              <a:rPr lang="ja-JP" altLang="en-US" sz="1200" dirty="0">
                <a:latin typeface="+mn-ea"/>
              </a:rPr>
              <a:t>　</a:t>
            </a:r>
            <a:r>
              <a:rPr lang="en-US" altLang="ja-JP" sz="1200" dirty="0">
                <a:latin typeface="+mn-ea"/>
              </a:rPr>
              <a:t>IP</a:t>
            </a:r>
            <a:r>
              <a:rPr lang="ja-JP" altLang="en-US" sz="1200" dirty="0">
                <a:latin typeface="+mn-ea"/>
              </a:rPr>
              <a:t>を再確認</a:t>
            </a:r>
            <a:endParaRPr lang="en-US" altLang="ja-JP" sz="1200" dirty="0">
              <a:latin typeface="+mn-ea"/>
            </a:endParaRPr>
          </a:p>
          <a:p>
            <a:pPr marL="0" indent="0">
              <a:buNone/>
            </a:pPr>
            <a:r>
              <a:rPr lang="ja-JP" altLang="en-US" sz="1200" dirty="0">
                <a:latin typeface="+mn-ea"/>
              </a:rPr>
              <a:t>　</a:t>
            </a:r>
            <a:r>
              <a:rPr lang="en-US" altLang="ja-JP" sz="1200" dirty="0">
                <a:latin typeface="+mn-ea"/>
              </a:rPr>
              <a:t>LAN</a:t>
            </a:r>
            <a:r>
              <a:rPr lang="ja-JP" altLang="en-US" sz="1200" dirty="0">
                <a:latin typeface="+mn-ea"/>
              </a:rPr>
              <a:t>を外して、次回は　</a:t>
            </a:r>
            <a:r>
              <a:rPr lang="en-US" altLang="ja-JP" sz="1200" dirty="0" err="1">
                <a:latin typeface="+mn-ea"/>
              </a:rPr>
              <a:t>ssh</a:t>
            </a:r>
            <a:r>
              <a:rPr lang="en-US" altLang="ja-JP" sz="1200" dirty="0">
                <a:latin typeface="+mn-ea"/>
              </a:rPr>
              <a:t> </a:t>
            </a:r>
            <a:r>
              <a:rPr lang="en-US" altLang="ja-JP" sz="1200" dirty="0">
                <a:latin typeface="+mn-ea"/>
                <a:hlinkClick r:id="rId2"/>
              </a:rPr>
              <a:t>pi@192.168.179.4</a:t>
            </a:r>
            <a:r>
              <a:rPr lang="en-US" altLang="ja-JP" sz="1200" dirty="0">
                <a:latin typeface="+mn-ea"/>
              </a:rPr>
              <a:t>  </a:t>
            </a:r>
            <a:r>
              <a:rPr lang="ja-JP" altLang="en-US" sz="1200" dirty="0">
                <a:latin typeface="+mn-ea"/>
              </a:rPr>
              <a:t>で</a:t>
            </a:r>
            <a:r>
              <a:rPr lang="ja-JP" altLang="en-US" sz="1200" dirty="0" smtClean="0">
                <a:latin typeface="+mn-ea"/>
              </a:rPr>
              <a:t>接続</a:t>
            </a:r>
            <a:endParaRPr lang="en-US" altLang="ja-JP" sz="1200" dirty="0" smtClean="0">
              <a:latin typeface="+mn-ea"/>
            </a:endParaRPr>
          </a:p>
          <a:p>
            <a:pPr marL="0" indent="0">
              <a:buNone/>
            </a:pPr>
            <a:endParaRPr lang="en-US" altLang="ja-JP" sz="2000" b="1" dirty="0" smtClean="0">
              <a:latin typeface="+mn-ea"/>
            </a:endParaRPr>
          </a:p>
          <a:p>
            <a:pPr marL="0" indent="0">
              <a:buNone/>
            </a:pPr>
            <a:r>
              <a:rPr lang="ja-JP" altLang="en-US" sz="2000" b="1" dirty="0" smtClean="0">
                <a:latin typeface="+mn-ea"/>
              </a:rPr>
              <a:t>（おまけ</a:t>
            </a:r>
            <a:r>
              <a:rPr lang="ja-JP" altLang="en-US" sz="2000" b="1" dirty="0">
                <a:latin typeface="+mn-ea"/>
              </a:rPr>
              <a:t>）</a:t>
            </a:r>
            <a:endParaRPr lang="en-US" altLang="ja-JP" sz="2000" dirty="0" smtClean="0">
              <a:latin typeface="+mj-ea"/>
              <a:ea typeface="+mj-ea"/>
            </a:endParaRPr>
          </a:p>
          <a:p>
            <a:r>
              <a:rPr lang="en-US" altLang="ja-JP" sz="2000" b="1" dirty="0" smtClean="0">
                <a:latin typeface="+mn-ea"/>
              </a:rPr>
              <a:t>MAC</a:t>
            </a:r>
            <a:r>
              <a:rPr lang="ja-JP" altLang="en-US" sz="2000" b="1" dirty="0" smtClean="0">
                <a:latin typeface="+mn-ea"/>
              </a:rPr>
              <a:t>からリモートで</a:t>
            </a:r>
            <a:r>
              <a:rPr lang="en-US" altLang="ja-JP" sz="2000" b="1" dirty="0" err="1" smtClean="0">
                <a:latin typeface="+mn-ea"/>
              </a:rPr>
              <a:t>RaspBerry</a:t>
            </a:r>
            <a:r>
              <a:rPr lang="en-US" altLang="ja-JP" sz="2000" b="1" dirty="0" smtClean="0">
                <a:latin typeface="+mn-ea"/>
              </a:rPr>
              <a:t> Pi</a:t>
            </a:r>
            <a:r>
              <a:rPr lang="ja-JP" altLang="en-US" sz="2000" b="1" dirty="0" smtClean="0">
                <a:latin typeface="+mn-ea"/>
              </a:rPr>
              <a:t>を接続（</a:t>
            </a:r>
            <a:r>
              <a:rPr lang="en-US" altLang="ja-JP" sz="2000" b="1" dirty="0" smtClean="0">
                <a:latin typeface="+mn-ea"/>
              </a:rPr>
              <a:t>GUI</a:t>
            </a:r>
            <a:r>
              <a:rPr lang="ja-JP" altLang="en-US" sz="2000" b="1" dirty="0" smtClean="0">
                <a:latin typeface="+mn-ea"/>
              </a:rPr>
              <a:t>を利用可能）</a:t>
            </a:r>
            <a:endParaRPr lang="en-US" altLang="ja-JP" sz="1200" dirty="0">
              <a:latin typeface="+mn-ea"/>
              <a:ea typeface="+mn-ea"/>
            </a:endParaRPr>
          </a:p>
          <a:p>
            <a:pPr marL="0" indent="0">
              <a:buNone/>
            </a:pPr>
            <a:r>
              <a:rPr lang="ja-JP" altLang="en-US" sz="1200" dirty="0">
                <a:latin typeface="+mn-ea"/>
                <a:ea typeface="+mn-ea"/>
              </a:rPr>
              <a:t>　</a:t>
            </a:r>
            <a:r>
              <a:rPr lang="en-US" altLang="ja-JP" sz="1200" dirty="0" err="1" smtClean="0">
                <a:latin typeface="+mn-ea"/>
                <a:ea typeface="+mn-ea"/>
              </a:rPr>
              <a:t>RaspBerry</a:t>
            </a:r>
            <a:r>
              <a:rPr lang="en-US" altLang="ja-JP" sz="1200" dirty="0" smtClean="0">
                <a:latin typeface="+mn-ea"/>
                <a:ea typeface="+mn-ea"/>
              </a:rPr>
              <a:t> </a:t>
            </a:r>
            <a:r>
              <a:rPr lang="en-US" altLang="ja-JP" sz="1200" dirty="0">
                <a:latin typeface="+mn-ea"/>
                <a:ea typeface="+mn-ea"/>
              </a:rPr>
              <a:t>Pi</a:t>
            </a:r>
            <a:r>
              <a:rPr lang="ja-JP" altLang="en-US" sz="1200" dirty="0">
                <a:latin typeface="+mn-ea"/>
                <a:ea typeface="+mn-ea"/>
              </a:rPr>
              <a:t>に接続しターミナル</a:t>
            </a:r>
            <a:r>
              <a:rPr lang="ja-JP" altLang="en-US" sz="1200" dirty="0" smtClean="0">
                <a:latin typeface="+mn-ea"/>
                <a:ea typeface="+mn-ea"/>
              </a:rPr>
              <a:t>で</a:t>
            </a:r>
            <a:endParaRPr lang="en-US" altLang="ja-JP" sz="1200" dirty="0">
              <a:latin typeface="+mn-ea"/>
              <a:ea typeface="+mn-ea"/>
            </a:endParaRPr>
          </a:p>
          <a:p>
            <a:pPr marL="0" indent="0">
              <a:buNone/>
            </a:pPr>
            <a:r>
              <a:rPr lang="ja-JP" altLang="en-US" sz="1200" dirty="0">
                <a:latin typeface="+mn-ea"/>
                <a:ea typeface="+mn-ea"/>
              </a:rPr>
              <a:t>　</a:t>
            </a:r>
            <a:r>
              <a:rPr lang="en-US" altLang="ja-JP" sz="1200" dirty="0">
                <a:latin typeface="+mn-ea"/>
                <a:ea typeface="+mn-ea"/>
              </a:rPr>
              <a:t>$ </a:t>
            </a:r>
            <a:r>
              <a:rPr lang="en-US" altLang="ja-JP" sz="1200" dirty="0" err="1">
                <a:latin typeface="+mn-ea"/>
                <a:ea typeface="+mn-ea"/>
              </a:rPr>
              <a:t>sudo</a:t>
            </a:r>
            <a:r>
              <a:rPr lang="en-US" altLang="ja-JP" sz="1200" dirty="0">
                <a:latin typeface="+mn-ea"/>
                <a:ea typeface="+mn-ea"/>
              </a:rPr>
              <a:t> apt-get </a:t>
            </a:r>
            <a:r>
              <a:rPr lang="en-US" altLang="ja-JP" sz="1200" dirty="0" smtClean="0">
                <a:latin typeface="+mn-ea"/>
                <a:ea typeface="+mn-ea"/>
              </a:rPr>
              <a:t>update</a:t>
            </a:r>
          </a:p>
          <a:p>
            <a:pPr marL="0" indent="0">
              <a:buNone/>
            </a:pPr>
            <a:r>
              <a:rPr lang="ja-JP" altLang="en-US" sz="1200" dirty="0">
                <a:latin typeface="+mn-ea"/>
                <a:ea typeface="+mn-ea"/>
              </a:rPr>
              <a:t>　</a:t>
            </a:r>
            <a:r>
              <a:rPr lang="en-US" altLang="ja-JP" sz="1200" dirty="0">
                <a:latin typeface="+mn-ea"/>
                <a:ea typeface="+mn-ea"/>
              </a:rPr>
              <a:t>$ </a:t>
            </a:r>
            <a:r>
              <a:rPr lang="en-US" altLang="ja-JP" sz="1200" dirty="0" err="1">
                <a:latin typeface="+mn-ea"/>
                <a:ea typeface="+mn-ea"/>
              </a:rPr>
              <a:t>sudo</a:t>
            </a:r>
            <a:r>
              <a:rPr lang="en-US" altLang="ja-JP" sz="1200" dirty="0">
                <a:latin typeface="+mn-ea"/>
                <a:ea typeface="+mn-ea"/>
              </a:rPr>
              <a:t> apt-get install </a:t>
            </a:r>
            <a:r>
              <a:rPr lang="en-US" altLang="ja-JP" sz="1200" dirty="0" err="1" smtClean="0">
                <a:latin typeface="+mn-ea"/>
                <a:ea typeface="+mn-ea"/>
              </a:rPr>
              <a:t>tightvncserver</a:t>
            </a:r>
            <a:r>
              <a:rPr lang="ja-JP" altLang="en-US" sz="1200" dirty="0" smtClean="0">
                <a:latin typeface="+mn-ea"/>
                <a:ea typeface="+mn-ea"/>
              </a:rPr>
              <a:t>　</a:t>
            </a:r>
            <a:r>
              <a:rPr lang="en-US" altLang="ja-JP" sz="1200" dirty="0">
                <a:latin typeface="+mn-ea"/>
                <a:ea typeface="+mn-ea"/>
              </a:rPr>
              <a:t>//</a:t>
            </a:r>
            <a:r>
              <a:rPr lang="en-US" altLang="ja-JP" sz="1200" dirty="0" err="1">
                <a:latin typeface="+mn-ea"/>
                <a:ea typeface="+mn-ea"/>
              </a:rPr>
              <a:t>tightvncserver</a:t>
            </a:r>
            <a:r>
              <a:rPr lang="ja-JP" altLang="en-US" sz="1200" dirty="0">
                <a:latin typeface="+mn-ea"/>
                <a:ea typeface="+mn-ea"/>
              </a:rPr>
              <a:t>というパッケージを</a:t>
            </a:r>
            <a:r>
              <a:rPr lang="ja-JP" altLang="en-US" sz="1200" dirty="0" smtClean="0">
                <a:latin typeface="+mn-ea"/>
                <a:ea typeface="+mn-ea"/>
              </a:rPr>
              <a:t>入れる</a:t>
            </a:r>
            <a:endParaRPr lang="en-US" altLang="ja-JP" sz="1200" dirty="0" smtClean="0">
              <a:latin typeface="+mn-ea"/>
              <a:ea typeface="+mn-ea"/>
            </a:endParaRPr>
          </a:p>
          <a:p>
            <a:pPr marL="0" indent="0">
              <a:buNone/>
            </a:pPr>
            <a:r>
              <a:rPr lang="ja-JP" altLang="en-US" sz="1200" dirty="0">
                <a:latin typeface="+mn-ea"/>
                <a:ea typeface="+mn-ea"/>
              </a:rPr>
              <a:t>　</a:t>
            </a:r>
            <a:r>
              <a:rPr lang="en-US" altLang="ja-JP" sz="1200" dirty="0" smtClean="0">
                <a:latin typeface="+mn-ea"/>
                <a:ea typeface="+mn-ea"/>
              </a:rPr>
              <a:t>$</a:t>
            </a:r>
            <a:r>
              <a:rPr lang="en-US" altLang="ja-JP" sz="1200" dirty="0" err="1" smtClean="0">
                <a:latin typeface="+mn-ea"/>
                <a:ea typeface="+mn-ea"/>
              </a:rPr>
              <a:t>tightvncserver</a:t>
            </a:r>
            <a:r>
              <a:rPr lang="en-US" altLang="ja-JP" sz="1200" dirty="0" smtClean="0">
                <a:latin typeface="+mn-ea"/>
                <a:ea typeface="+mn-ea"/>
              </a:rPr>
              <a:t>  //</a:t>
            </a:r>
            <a:r>
              <a:rPr lang="en-US" altLang="ja-JP" sz="1200" dirty="0">
                <a:latin typeface="+mn-ea"/>
                <a:ea typeface="+mn-ea"/>
              </a:rPr>
              <a:t>$ </a:t>
            </a:r>
            <a:r>
              <a:rPr lang="en-US" altLang="ja-JP" sz="1200" dirty="0" err="1" smtClean="0">
                <a:latin typeface="+mn-ea"/>
                <a:ea typeface="+mn-ea"/>
              </a:rPr>
              <a:t>tightvncserver</a:t>
            </a:r>
            <a:r>
              <a:rPr lang="ja-JP" altLang="en-US" sz="1200" dirty="0" smtClean="0">
                <a:latin typeface="+mn-ea"/>
                <a:ea typeface="+mn-ea"/>
              </a:rPr>
              <a:t>を起動、</a:t>
            </a:r>
            <a:r>
              <a:rPr lang="en-US" altLang="ja-JP" sz="1200" dirty="0" smtClean="0">
                <a:latin typeface="+mn-ea"/>
                <a:ea typeface="+mn-ea"/>
              </a:rPr>
              <a:t>Password</a:t>
            </a:r>
            <a:r>
              <a:rPr lang="ja-JP" altLang="en-US" sz="1200" dirty="0" smtClean="0">
                <a:latin typeface="+mn-ea"/>
                <a:ea typeface="+mn-ea"/>
              </a:rPr>
              <a:t>を設定</a:t>
            </a:r>
            <a:endParaRPr lang="en-US" altLang="ja-JP" sz="1200" dirty="0" smtClean="0">
              <a:latin typeface="+mn-ea"/>
              <a:ea typeface="+mn-ea"/>
            </a:endParaRPr>
          </a:p>
          <a:p>
            <a:pPr marL="0" indent="0">
              <a:buNone/>
            </a:pPr>
            <a:r>
              <a:rPr lang="ja-JP" altLang="en-US" sz="1200" dirty="0">
                <a:latin typeface="+mn-ea"/>
                <a:ea typeface="+mn-ea"/>
              </a:rPr>
              <a:t>　</a:t>
            </a:r>
            <a:r>
              <a:rPr lang="en-US" altLang="ja-JP" sz="1200" dirty="0" smtClean="0">
                <a:latin typeface="+mn-ea"/>
                <a:ea typeface="+mn-ea"/>
              </a:rPr>
              <a:t>MAC</a:t>
            </a:r>
            <a:r>
              <a:rPr lang="ja-JP" altLang="en-US" sz="1200" dirty="0" smtClean="0">
                <a:latin typeface="+mn-ea"/>
                <a:ea typeface="+mn-ea"/>
              </a:rPr>
              <a:t>の「ファインダー」→「移動」→「サーバ</a:t>
            </a:r>
            <a:r>
              <a:rPr lang="ja-JP" altLang="en-US" sz="1200" dirty="0">
                <a:latin typeface="+mn-ea"/>
                <a:ea typeface="+mn-ea"/>
              </a:rPr>
              <a:t>へ</a:t>
            </a:r>
            <a:r>
              <a:rPr lang="ja-JP" altLang="en-US" sz="1200" dirty="0" smtClean="0">
                <a:latin typeface="+mn-ea"/>
                <a:ea typeface="+mn-ea"/>
              </a:rPr>
              <a:t>接続」→「</a:t>
            </a:r>
            <a:r>
              <a:rPr lang="en-US" altLang="ja-JP" sz="1200" dirty="0" smtClean="0">
                <a:latin typeface="+mn-ea"/>
                <a:ea typeface="+mn-ea"/>
              </a:rPr>
              <a:t>vnc://192.168.179.4</a:t>
            </a:r>
            <a:r>
              <a:rPr lang="ja-JP" altLang="en-US" sz="1200" dirty="0" smtClean="0">
                <a:latin typeface="+mn-ea"/>
                <a:ea typeface="+mn-ea"/>
              </a:rPr>
              <a:t>」→「接続」→</a:t>
            </a:r>
            <a:r>
              <a:rPr lang="en-US" altLang="ja-JP" sz="1200" dirty="0" err="1" smtClean="0">
                <a:latin typeface="+mn-ea"/>
                <a:ea typeface="+mn-ea"/>
              </a:rPr>
              <a:t>tightvncserver</a:t>
            </a:r>
            <a:r>
              <a:rPr lang="ja-JP" altLang="en-US" sz="1200" dirty="0" smtClean="0">
                <a:latin typeface="+mn-ea"/>
                <a:ea typeface="+mn-ea"/>
              </a:rPr>
              <a:t>の</a:t>
            </a:r>
            <a:r>
              <a:rPr lang="en-US" altLang="ja-JP" sz="1200" dirty="0" smtClean="0">
                <a:latin typeface="+mn-ea"/>
                <a:ea typeface="+mn-ea"/>
              </a:rPr>
              <a:t>Password</a:t>
            </a:r>
            <a:r>
              <a:rPr lang="ja-JP" altLang="en-US" sz="1200" dirty="0" smtClean="0">
                <a:latin typeface="+mn-ea"/>
                <a:ea typeface="+mn-ea"/>
              </a:rPr>
              <a:t>を入力</a:t>
            </a:r>
            <a:endParaRPr lang="en-US" altLang="ja-JP" sz="1200" dirty="0">
              <a:latin typeface="+mn-ea"/>
              <a:ea typeface="+mn-ea"/>
            </a:endParaRPr>
          </a:p>
        </p:txBody>
      </p:sp>
      <p:sp>
        <p:nvSpPr>
          <p:cNvPr id="5" name="タイトル 4"/>
          <p:cNvSpPr>
            <a:spLocks noGrp="1"/>
          </p:cNvSpPr>
          <p:nvPr>
            <p:ph type="title"/>
          </p:nvPr>
        </p:nvSpPr>
        <p:spPr>
          <a:xfrm>
            <a:off x="457200" y="338328"/>
            <a:ext cx="8229600" cy="714408"/>
          </a:xfrm>
        </p:spPr>
        <p:txBody>
          <a:bodyPr>
            <a:normAutofit fontScale="90000"/>
          </a:bodyPr>
          <a:lstStyle/>
          <a:p>
            <a:r>
              <a:rPr lang="ja-JP" altLang="en-US" dirty="0">
                <a:latin typeface="+mj-ea"/>
              </a:rPr>
              <a:t>環境構築手順　（続き）</a:t>
            </a:r>
            <a:endParaRPr kumimoji="1" lang="ja-JP" altLang="en-US" dirty="0">
              <a:latin typeface="+mj-ea"/>
              <a:ea typeface="+mj-ea"/>
            </a:endParaRPr>
          </a:p>
        </p:txBody>
      </p:sp>
    </p:spTree>
    <p:extLst>
      <p:ext uri="{BB962C8B-B14F-4D97-AF65-F5344CB8AC3E}">
        <p14:creationId xmlns:p14="http://schemas.microsoft.com/office/powerpoint/2010/main" val="3697168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994817" y="1820853"/>
            <a:ext cx="6480720" cy="1569660"/>
          </a:xfrm>
          <a:prstGeom prst="rect">
            <a:avLst/>
          </a:prstGeom>
        </p:spPr>
        <p:txBody>
          <a:bodyPr wrap="square">
            <a:spAutoFit/>
          </a:bodyPr>
          <a:lstStyle/>
          <a:p>
            <a:pPr algn="ctr"/>
            <a:r>
              <a:rPr lang="ja-JP" altLang="en-US" sz="9600" dirty="0" smtClean="0"/>
              <a:t>参　</a:t>
            </a:r>
            <a:r>
              <a:rPr lang="ja-JP" altLang="en-US" sz="9600" dirty="0" smtClean="0"/>
              <a:t>考</a:t>
            </a:r>
          </a:p>
        </p:txBody>
      </p:sp>
    </p:spTree>
    <p:extLst>
      <p:ext uri="{BB962C8B-B14F-4D97-AF65-F5344CB8AC3E}">
        <p14:creationId xmlns:p14="http://schemas.microsoft.com/office/powerpoint/2010/main" val="10510081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4"/>
          <p:cNvSpPr>
            <a:spLocks noGrp="1"/>
          </p:cNvSpPr>
          <p:nvPr>
            <p:ph type="title"/>
          </p:nvPr>
        </p:nvSpPr>
        <p:spPr>
          <a:xfrm>
            <a:off x="0" y="116632"/>
            <a:ext cx="8218488" cy="706437"/>
          </a:xfrm>
        </p:spPr>
        <p:txBody>
          <a:bodyPr>
            <a:normAutofit fontScale="90000"/>
          </a:bodyPr>
          <a:lstStyle/>
          <a:p>
            <a:r>
              <a:rPr lang="ja-JP" altLang="ja-JP" dirty="0" smtClean="0">
                <a:latin typeface="+mj-ea"/>
                <a:ea typeface="+mj-ea"/>
              </a:rPr>
              <a:t>R</a:t>
            </a:r>
            <a:r>
              <a:rPr lang="en-US" altLang="ja-JP" dirty="0" err="1" smtClean="0">
                <a:latin typeface="+mj-ea"/>
                <a:ea typeface="+mj-ea"/>
              </a:rPr>
              <a:t>aspberry</a:t>
            </a:r>
            <a:r>
              <a:rPr lang="ja-JP" altLang="en-US" dirty="0" smtClean="0">
                <a:latin typeface="+mj-ea"/>
                <a:ea typeface="+mj-ea"/>
              </a:rPr>
              <a:t> </a:t>
            </a:r>
            <a:r>
              <a:rPr lang="en-US" altLang="ja-JP" dirty="0" smtClean="0">
                <a:latin typeface="+mj-ea"/>
                <a:ea typeface="+mj-ea"/>
              </a:rPr>
              <a:t>Pi</a:t>
            </a:r>
            <a:r>
              <a:rPr lang="ja-JP" altLang="en-US" dirty="0" smtClean="0">
                <a:latin typeface="+mj-ea"/>
                <a:ea typeface="+mj-ea"/>
              </a:rPr>
              <a:t>の</a:t>
            </a:r>
            <a:r>
              <a:rPr lang="en-US" altLang="ja-JP" dirty="0" smtClean="0">
                <a:latin typeface="+mj-ea"/>
                <a:ea typeface="+mj-ea"/>
              </a:rPr>
              <a:t>pin</a:t>
            </a:r>
            <a:r>
              <a:rPr lang="ja-JP" altLang="en-US" dirty="0" smtClean="0">
                <a:latin typeface="+mj-ea"/>
                <a:ea typeface="+mj-ea"/>
              </a:rPr>
              <a:t>設置</a:t>
            </a:r>
            <a:endParaRPr kumimoji="1" lang="ja-JP" altLang="en-US" dirty="0">
              <a:latin typeface="+mj-ea"/>
              <a:ea typeface="+mj-ea"/>
            </a:endParaRPr>
          </a:p>
        </p:txBody>
      </p:sp>
      <p:pic>
        <p:nvPicPr>
          <p:cNvPr id="2" name="図 1" descr="Raspberry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836712"/>
            <a:ext cx="8604448" cy="5590263"/>
          </a:xfrm>
          <a:prstGeom prst="rect">
            <a:avLst/>
          </a:prstGeom>
        </p:spPr>
      </p:pic>
    </p:spTree>
    <p:extLst>
      <p:ext uri="{BB962C8B-B14F-4D97-AF65-F5344CB8AC3E}">
        <p14:creationId xmlns:p14="http://schemas.microsoft.com/office/powerpoint/2010/main" val="3894942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76672"/>
            <a:ext cx="812077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円/楕円 1"/>
          <p:cNvSpPr/>
          <p:nvPr/>
        </p:nvSpPr>
        <p:spPr>
          <a:xfrm>
            <a:off x="251520" y="188640"/>
            <a:ext cx="4896544" cy="2952328"/>
          </a:xfrm>
          <a:prstGeom prst="ellipse">
            <a:avLst/>
          </a:prstGeom>
          <a:noFill/>
          <a:ln w="76200">
            <a:solidFill>
              <a:srgbClr val="FF0000"/>
            </a:solidFill>
            <a:headEnd type="triangle" w="lg" len="me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3039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默认设计模板">
  <a:themeElements>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默认设计模板">
      <a:majorFont>
        <a:latin typeface="Frutiger LT 45 Light"/>
        <a:ea typeface="ＭＳ Ｐゴシック"/>
        <a:cs typeface=""/>
      </a:majorFont>
      <a:minorFont>
        <a:latin typeface="Frutiger LT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headEnd type="triangle" w="lg" len="med"/>
          <a:tailEnd type="triangle"/>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ウェーブ">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ウェーブ">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ェーブ">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ITT01_MTRL_009P</Template>
  <TotalTime>11941</TotalTime>
  <Words>53</Words>
  <Application>Microsoft Office PowerPoint</Application>
  <PresentationFormat>画面に合わせる (4:3)</PresentationFormat>
  <Paragraphs>54</Paragraphs>
  <Slides>8</Slides>
  <Notes>1</Notes>
  <HiddenSlides>0</HiddenSlides>
  <MMClips>0</MMClips>
  <ScaleCrop>false</ScaleCrop>
  <HeadingPairs>
    <vt:vector size="4" baseType="variant">
      <vt:variant>
        <vt:lpstr>テーマ</vt:lpstr>
      </vt:variant>
      <vt:variant>
        <vt:i4>3</vt:i4>
      </vt:variant>
      <vt:variant>
        <vt:lpstr>スライド タイトル</vt:lpstr>
      </vt:variant>
      <vt:variant>
        <vt:i4>8</vt:i4>
      </vt:variant>
    </vt:vector>
  </HeadingPairs>
  <TitlesOfParts>
    <vt:vector size="11" baseType="lpstr">
      <vt:lpstr>默认设计模板</vt:lpstr>
      <vt:lpstr>デザインの設定</vt:lpstr>
      <vt:lpstr>ウェーブ</vt:lpstr>
      <vt:lpstr>RaspBerry Pi環境構築手順 （MACBOOK向け）</vt:lpstr>
      <vt:lpstr>◆Rasberrypi 2  4 USB ports 40 GPIO pins Full HDMI port Ethernet port Combined 3.5mm audio jack and composite video Camera interface (CSI) Display interface (DSI) Micro SD card slot VideoCore IV 3D graphics core  https://www.raspberrypi.org/products/raspberry-pi-2-model-b/</vt:lpstr>
      <vt:lpstr>◆Rasberrypi 2  ＝＞Official supported OS       * Raspbian　★       * NOOBS =&gt; Third Party OS       * UBUNTU MATE       * SNAPPY UBUNTU CORE       * WINDOWS 10 IoT CORE       * OSMC       * Android  など</vt:lpstr>
      <vt:lpstr>環境構築手順</vt:lpstr>
      <vt:lpstr>環境構築手順　（続き）</vt:lpstr>
      <vt:lpstr>PowerPoint プレゼンテーション</vt:lpstr>
      <vt:lpstr>Raspberry Piのpin設置</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huhui</dc:creator>
  <cp:lastModifiedBy>Liu, Yanlin (HONSHA)</cp:lastModifiedBy>
  <cp:revision>567</cp:revision>
  <dcterms:created xsi:type="dcterms:W3CDTF">2011-06-30T03:08:30Z</dcterms:created>
  <dcterms:modified xsi:type="dcterms:W3CDTF">2016-06-09T05:01:36Z</dcterms:modified>
</cp:coreProperties>
</file>