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6B28-18BA-4CAC-A33A-6C0D3B2A3AEF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7C64-4BC9-4567-B049-5C0096CC1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3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6B28-18BA-4CAC-A33A-6C0D3B2A3AEF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7C64-4BC9-4567-B049-5C0096CC1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31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6B28-18BA-4CAC-A33A-6C0D3B2A3AEF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7C64-4BC9-4567-B049-5C0096CC1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15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6B28-18BA-4CAC-A33A-6C0D3B2A3AEF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7C64-4BC9-4567-B049-5C0096CC1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67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6B28-18BA-4CAC-A33A-6C0D3B2A3AEF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7C64-4BC9-4567-B049-5C0096CC1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56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6B28-18BA-4CAC-A33A-6C0D3B2A3AEF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7C64-4BC9-4567-B049-5C0096CC1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97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6B28-18BA-4CAC-A33A-6C0D3B2A3AEF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7C64-4BC9-4567-B049-5C0096CC1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20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6B28-18BA-4CAC-A33A-6C0D3B2A3AEF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7C64-4BC9-4567-B049-5C0096CC1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9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6B28-18BA-4CAC-A33A-6C0D3B2A3AEF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7C64-4BC9-4567-B049-5C0096CC1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3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6B28-18BA-4CAC-A33A-6C0D3B2A3AEF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7C64-4BC9-4567-B049-5C0096CC1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3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6B28-18BA-4CAC-A33A-6C0D3B2A3AEF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B7C64-4BC9-4567-B049-5C0096CC1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8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F6B28-18BA-4CAC-A33A-6C0D3B2A3AEF}" type="datetimeFigureOut">
              <a:rPr kumimoji="1" lang="ja-JP" altLang="en-US" smtClean="0"/>
              <a:t>2016/8/14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B7C64-4BC9-4567-B049-5C0096CC1E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92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47" y="332655"/>
            <a:ext cx="3787433" cy="213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80" y="4552950"/>
            <a:ext cx="70675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159780" y="6237312"/>
            <a:ext cx="1473115" cy="563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4663" y="548679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ロボットのプログラムのオプション</a:t>
            </a:r>
            <a:r>
              <a:rPr lang="ja-JP" altLang="en-US" sz="1200" dirty="0" smtClean="0"/>
              <a:t>、</a:t>
            </a:r>
            <a:r>
              <a:rPr lang="en-US" altLang="ja-JP" sz="1200" dirty="0" smtClean="0"/>
              <a:t>After End </a:t>
            </a:r>
            <a:r>
              <a:rPr lang="ja-JP" altLang="en-US" sz="1200" dirty="0" smtClean="0"/>
              <a:t>シーケンス（</a:t>
            </a:r>
            <a:r>
              <a:rPr lang="ja-JP" altLang="en-US" sz="1200" dirty="0" smtClean="0">
                <a:solidFill>
                  <a:srgbClr val="FF0000"/>
                </a:solidFill>
              </a:rPr>
              <a:t>①案</a:t>
            </a:r>
            <a:r>
              <a:rPr lang="ja-JP" altLang="en-US" sz="1200" dirty="0" smtClean="0"/>
              <a:t>）に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定義</a:t>
            </a:r>
            <a:r>
              <a:rPr kumimoji="1" lang="ja-JP" altLang="en-US" sz="1200" dirty="0"/>
              <a:t>するか</a:t>
            </a:r>
            <a:r>
              <a:rPr kumimoji="1" lang="ja-JP" altLang="en-US" sz="1200" dirty="0" smtClean="0"/>
              <a:t>、または </a:t>
            </a:r>
            <a:r>
              <a:rPr lang="en-US" altLang="ja-JP" sz="1200" dirty="0" smtClean="0"/>
              <a:t>Secondary Program</a:t>
            </a:r>
            <a:r>
              <a:rPr lang="ja-JP" altLang="en-US" sz="1200" dirty="0" smtClean="0"/>
              <a:t>（</a:t>
            </a:r>
            <a:r>
              <a:rPr lang="ja-JP" altLang="en-US" sz="1200" dirty="0" smtClean="0">
                <a:solidFill>
                  <a:srgbClr val="FF0000"/>
                </a:solidFill>
              </a:rPr>
              <a:t>②案</a:t>
            </a:r>
            <a:r>
              <a:rPr lang="ja-JP" altLang="en-US" sz="1200" dirty="0" smtClean="0"/>
              <a:t>）で</a:t>
            </a:r>
            <a:r>
              <a:rPr lang="en-US" altLang="ja-JP" sz="1200" dirty="0" err="1" smtClean="0"/>
              <a:t>set_digital_out</a:t>
            </a:r>
            <a:endParaRPr lang="en-US" altLang="ja-JP" sz="1200" dirty="0"/>
          </a:p>
          <a:p>
            <a:r>
              <a:rPr lang="ja-JP" altLang="en-US" sz="1200" dirty="0" smtClean="0"/>
              <a:t>で記述することで、デジタル出力端子に作業完了信号を送出する</a:t>
            </a:r>
            <a:endParaRPr lang="en-US" altLang="ja-JP" sz="1200" dirty="0" smtClean="0"/>
          </a:p>
          <a:p>
            <a:r>
              <a:rPr kumimoji="1" lang="ja-JP" altLang="en-US" sz="1200" dirty="0"/>
              <a:t>こと</a:t>
            </a:r>
            <a:r>
              <a:rPr kumimoji="1" lang="ja-JP" altLang="en-US" sz="1200" dirty="0" smtClean="0"/>
              <a:t>が可能と思われる。（デジタル出力の端子仕様は次頁参照）</a:t>
            </a:r>
            <a:endParaRPr kumimoji="1" lang="ja-JP" altLang="en-US" sz="1200" dirty="0"/>
          </a:p>
        </p:txBody>
      </p:sp>
      <p:sp>
        <p:nvSpPr>
          <p:cNvPr id="7" name="正方形/長方形 6"/>
          <p:cNvSpPr/>
          <p:nvPr/>
        </p:nvSpPr>
        <p:spPr>
          <a:xfrm>
            <a:off x="3785023" y="1556792"/>
            <a:ext cx="447886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72757" y="1454587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</a:rPr>
              <a:t>3.3V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grpSp>
        <p:nvGrpSpPr>
          <p:cNvPr id="1025" name="グループ化 1024"/>
          <p:cNvGrpSpPr/>
          <p:nvPr/>
        </p:nvGrpSpPr>
        <p:grpSpPr>
          <a:xfrm>
            <a:off x="1768799" y="1612309"/>
            <a:ext cx="2384648" cy="736571"/>
            <a:chOff x="1403648" y="1612309"/>
            <a:chExt cx="2384648" cy="73657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538" y="1612309"/>
              <a:ext cx="277154" cy="151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円/楕円 7"/>
            <p:cNvSpPr/>
            <p:nvPr/>
          </p:nvSpPr>
          <p:spPr>
            <a:xfrm>
              <a:off x="3521356" y="1639432"/>
              <a:ext cx="72008" cy="7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3716288" y="1639432"/>
              <a:ext cx="72008" cy="7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3521356" y="1844832"/>
              <a:ext cx="72008" cy="7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3716288" y="1844832"/>
              <a:ext cx="72008" cy="7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3521356" y="2060856"/>
              <a:ext cx="72008" cy="7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3716288" y="2060856"/>
              <a:ext cx="72008" cy="7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/楕円 19"/>
            <p:cNvSpPr/>
            <p:nvPr/>
          </p:nvSpPr>
          <p:spPr>
            <a:xfrm>
              <a:off x="3521356" y="2276880"/>
              <a:ext cx="72008" cy="7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3716288" y="2276880"/>
              <a:ext cx="72008" cy="7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/>
            <p:cNvCxnSpPr>
              <a:stCxn id="8" idx="2"/>
            </p:cNvCxnSpPr>
            <p:nvPr/>
          </p:nvCxnSpPr>
          <p:spPr>
            <a:xfrm flipH="1">
              <a:off x="2866941" y="1675432"/>
              <a:ext cx="6544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029" idx="1"/>
            </p:cNvCxnSpPr>
            <p:nvPr/>
          </p:nvCxnSpPr>
          <p:spPr>
            <a:xfrm flipH="1" flipV="1">
              <a:off x="1427337" y="1679542"/>
              <a:ext cx="11762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H="1">
              <a:off x="1427337" y="2302247"/>
              <a:ext cx="21087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H="1">
              <a:off x="2195736" y="2120750"/>
              <a:ext cx="13424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/>
            <p:nvPr/>
          </p:nvCxnSpPr>
          <p:spPr>
            <a:xfrm flipH="1" flipV="1">
              <a:off x="2195736" y="1677627"/>
              <a:ext cx="1" cy="444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円/楕円 36"/>
            <p:cNvSpPr/>
            <p:nvPr/>
          </p:nvSpPr>
          <p:spPr>
            <a:xfrm>
              <a:off x="2185103" y="166890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1403648" y="2276872"/>
              <a:ext cx="72008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1403648" y="1650066"/>
              <a:ext cx="72008" cy="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テキスト ボックス 41"/>
          <p:cNvSpPr txBox="1"/>
          <p:nvPr/>
        </p:nvSpPr>
        <p:spPr>
          <a:xfrm>
            <a:off x="3368838" y="1897990"/>
            <a:ext cx="488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</a:rPr>
              <a:t>GPIO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352975" y="2102659"/>
            <a:ext cx="488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</a:rPr>
              <a:t>GND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sp>
        <p:nvSpPr>
          <p:cNvPr id="1030" name="正方形/長方形 1029"/>
          <p:cNvSpPr/>
          <p:nvPr/>
        </p:nvSpPr>
        <p:spPr>
          <a:xfrm>
            <a:off x="3587842" y="2430980"/>
            <a:ext cx="1205293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j-ea"/>
                <a:ea typeface="+mj-ea"/>
              </a:rPr>
              <a:t>Raspberry</a:t>
            </a:r>
            <a:r>
              <a:rPr lang="ja-JP" altLang="en-US" sz="1400" dirty="0">
                <a:latin typeface="+mj-ea"/>
                <a:ea typeface="+mj-ea"/>
              </a:rPr>
              <a:t> </a:t>
            </a:r>
            <a:r>
              <a:rPr lang="en-US" altLang="ja-JP" sz="1400" dirty="0" smtClean="0">
                <a:latin typeface="+mj-ea"/>
                <a:ea typeface="+mj-ea"/>
              </a:rPr>
              <a:t>Pi </a:t>
            </a:r>
            <a:endParaRPr lang="ja-JP" altLang="en-US" sz="1400" dirty="0">
              <a:latin typeface="+mj-ea"/>
              <a:ea typeface="+mj-ea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336751" y="1556792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err="1" smtClean="0">
                <a:latin typeface="+mj-ea"/>
                <a:ea typeface="+mj-ea"/>
              </a:rPr>
              <a:t>DOx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336751" y="2174667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</a:rPr>
              <a:t>0V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848918" y="1412776"/>
            <a:ext cx="519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+mj-ea"/>
                <a:ea typeface="+mj-ea"/>
              </a:rPr>
              <a:t>1KΩ</a:t>
            </a:r>
            <a:endParaRPr kumimoji="1" lang="ja-JP" altLang="en-US" sz="1000" dirty="0">
              <a:latin typeface="+mj-ea"/>
              <a:ea typeface="+mj-ea"/>
            </a:endParaRPr>
          </a:p>
        </p:txBody>
      </p:sp>
      <p:sp>
        <p:nvSpPr>
          <p:cNvPr id="1031" name="正方形/長方形 1030"/>
          <p:cNvSpPr/>
          <p:nvPr/>
        </p:nvSpPr>
        <p:spPr>
          <a:xfrm>
            <a:off x="750224" y="1772816"/>
            <a:ext cx="11625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latin typeface="+mj-ea"/>
                <a:ea typeface="+mj-ea"/>
              </a:rPr>
              <a:t>ロボット</a:t>
            </a:r>
            <a:endParaRPr lang="en-US" altLang="ja-JP" sz="1200" dirty="0" smtClean="0">
              <a:latin typeface="+mj-ea"/>
              <a:ea typeface="+mj-ea"/>
            </a:endParaRPr>
          </a:p>
          <a:p>
            <a:r>
              <a:rPr lang="ja-JP" altLang="en-US" sz="1200" dirty="0" smtClean="0">
                <a:latin typeface="+mj-ea"/>
                <a:ea typeface="+mj-ea"/>
              </a:rPr>
              <a:t>コントローラ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032" name="テキスト ボックス 1031"/>
          <p:cNvSpPr txBox="1"/>
          <p:nvPr/>
        </p:nvSpPr>
        <p:spPr>
          <a:xfrm>
            <a:off x="8371346" y="0"/>
            <a:ext cx="6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1033" name="正方形/長方形 1032"/>
          <p:cNvSpPr/>
          <p:nvPr/>
        </p:nvSpPr>
        <p:spPr>
          <a:xfrm>
            <a:off x="193129" y="43936"/>
            <a:ext cx="4911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dirty="0" smtClean="0"/>
              <a:t>ロボットからの</a:t>
            </a:r>
            <a:r>
              <a:rPr lang="en-US" altLang="ja-JP" b="1" dirty="0" err="1" smtClean="0"/>
              <a:t>RasPi</a:t>
            </a:r>
            <a:r>
              <a:rPr lang="en-US" altLang="ja-JP" b="1" dirty="0" smtClean="0"/>
              <a:t> </a:t>
            </a:r>
            <a:r>
              <a:rPr lang="ja-JP" altLang="en-US" b="1" dirty="0" err="1" smtClean="0"/>
              <a:t>への</a:t>
            </a:r>
            <a:r>
              <a:rPr lang="ja-JP" altLang="en-US" b="1" dirty="0" smtClean="0"/>
              <a:t>作業終了通知方法案</a:t>
            </a:r>
            <a:endParaRPr lang="ja-JP" altLang="en-US" b="1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544663" y="2486153"/>
            <a:ext cx="6944444" cy="2011138"/>
            <a:chOff x="544663" y="2486153"/>
            <a:chExt cx="6944444" cy="201113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63" y="2486153"/>
              <a:ext cx="6944444" cy="2011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直線コネクタ 2"/>
            <p:cNvCxnSpPr/>
            <p:nvPr/>
          </p:nvCxnSpPr>
          <p:spPr>
            <a:xfrm>
              <a:off x="4019599" y="3983798"/>
              <a:ext cx="243524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/>
          <p:cNvSpPr/>
          <p:nvPr/>
        </p:nvSpPr>
        <p:spPr>
          <a:xfrm>
            <a:off x="221497" y="315569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①案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51520" y="60526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②</a:t>
            </a:r>
            <a:r>
              <a:rPr lang="ja-JP" altLang="en-US" dirty="0" smtClean="0">
                <a:solidFill>
                  <a:srgbClr val="FF0000"/>
                </a:solidFill>
              </a:rPr>
              <a:t>案</a:t>
            </a:r>
            <a:endParaRPr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532657" y="923055"/>
            <a:ext cx="4428374" cy="2011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1497" y="1166554"/>
            <a:ext cx="8034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質問１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835507" y="2656305"/>
            <a:ext cx="3764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質問２：所定のピンにハイ電圧（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3.3V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矢印コネクタ 21"/>
          <p:cNvCxnSpPr>
            <a:stCxn id="44" idx="1"/>
            <a:endCxn id="18" idx="6"/>
          </p:cNvCxnSpPr>
          <p:nvPr/>
        </p:nvCxnSpPr>
        <p:spPr>
          <a:xfrm flipH="1" flipV="1">
            <a:off x="3958515" y="2096856"/>
            <a:ext cx="876992" cy="744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3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16632"/>
            <a:ext cx="5717417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403648" y="3789040"/>
            <a:ext cx="4968552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71346" y="0"/>
            <a:ext cx="6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2</a:t>
            </a:r>
            <a:r>
              <a:rPr kumimoji="1" lang="en-US" altLang="ja-JP" dirty="0" smtClean="0"/>
              <a:t>/2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65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101</Words>
  <Application>Microsoft Office PowerPoint</Application>
  <PresentationFormat>画面に合わせる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</vt:vector>
  </TitlesOfParts>
  <Company>株式会社デンソー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RYOHEI KATAOKA</dc:creator>
  <cp:lastModifiedBy>NEUSOFT Japan</cp:lastModifiedBy>
  <cp:revision>16</cp:revision>
  <dcterms:created xsi:type="dcterms:W3CDTF">2016-08-12T09:21:36Z</dcterms:created>
  <dcterms:modified xsi:type="dcterms:W3CDTF">2016-08-14T13:29:27Z</dcterms:modified>
</cp:coreProperties>
</file>