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7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757-732A-6349-890D-FAB8DD5AFA32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AC3-4011-4747-B4BA-141C70F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7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757-732A-6349-890D-FAB8DD5AFA32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AC3-4011-4747-B4BA-141C70F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7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757-732A-6349-890D-FAB8DD5AFA32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AC3-4011-4747-B4BA-141C70F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0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757-732A-6349-890D-FAB8DD5AFA32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AC3-4011-4747-B4BA-141C70F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757-732A-6349-890D-FAB8DD5AFA32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AC3-4011-4747-B4BA-141C70F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7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757-732A-6349-890D-FAB8DD5AFA32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AC3-4011-4747-B4BA-141C70F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757-732A-6349-890D-FAB8DD5AFA32}" type="datetimeFigureOut">
              <a:rPr lang="en-US" smtClean="0"/>
              <a:t>7/8/14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AC3-4011-4747-B4BA-141C70F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757-732A-6349-890D-FAB8DD5AFA32}" type="datetimeFigureOut">
              <a:rPr lang="en-US" smtClean="0"/>
              <a:t>7/8/14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AC3-4011-4747-B4BA-141C70F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757-732A-6349-890D-FAB8DD5AFA32}" type="datetimeFigureOut">
              <a:rPr lang="en-US" smtClean="0"/>
              <a:t>7/8/14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AC3-4011-4747-B4BA-141C70F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6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757-732A-6349-890D-FAB8DD5AFA32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AC3-4011-4747-B4BA-141C70F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3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B757-732A-6349-890D-FAB8DD5AFA32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BAC3-4011-4747-B4BA-141C70F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4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B757-732A-6349-890D-FAB8DD5AFA32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BAC3-4011-4747-B4BA-141C70FA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0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Sub-Program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Manual Rev. </a:t>
            </a:r>
            <a:r>
              <a:rPr lang="en-US" dirty="0" smtClean="0"/>
              <a:t>B</a:t>
            </a:r>
          </a:p>
          <a:p>
            <a:r>
              <a:rPr lang="en-US" dirty="0" smtClean="0"/>
              <a:t>v1.0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6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800600"/>
            <a:ext cx="7505700" cy="5667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Selections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12800" y="5367338"/>
            <a:ext cx="7505700" cy="8048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delete any item, use “Edit” &gt; “Select All”, to select every item, or select them individually.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427565"/>
            <a:ext cx="7505698" cy="42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9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800600"/>
            <a:ext cx="7505700" cy="5667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Remove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12800" y="5367337"/>
            <a:ext cx="7505700" cy="1085905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Click “Remove” to remove selected items.</a:t>
            </a:r>
          </a:p>
          <a:p>
            <a:endParaRPr lang="en-US" sz="2000" dirty="0" smtClean="0"/>
          </a:p>
          <a:p>
            <a:r>
              <a:rPr lang="en-US" sz="2000" dirty="0" smtClean="0"/>
              <a:t>Note: </a:t>
            </a:r>
            <a:r>
              <a:rPr lang="en-US" sz="2000" dirty="0" smtClean="0">
                <a:solidFill>
                  <a:srgbClr val="FF0000"/>
                </a:solidFill>
              </a:rPr>
              <a:t>There’s NO undo option here.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4" y="433860"/>
            <a:ext cx="7466171" cy="419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6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800600"/>
            <a:ext cx="7505700" cy="5667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Double-Click Edit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12800" y="5367337"/>
            <a:ext cx="7505700" cy="12460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Double-click the item to edit it, converter will open the file editor associates in the system.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58" y="438638"/>
            <a:ext cx="6698783" cy="41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9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7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85" y="1354719"/>
            <a:ext cx="7480300" cy="4190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8491" y="3084861"/>
            <a:ext cx="1578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File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5585" y="5545719"/>
            <a:ext cx="2087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Status Bar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5585" y="743093"/>
            <a:ext cx="203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Menu Bar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5716" y="4707667"/>
            <a:ext cx="2465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Start Button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37361" y="708388"/>
            <a:ext cx="486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Open target files or manipulate them after loaded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here.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3491" y="3725732"/>
            <a:ext cx="343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Showing status of each loaded file.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3491" y="5685955"/>
            <a:ext cx="443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 hint on current status of the convertor.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8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HOW TO USE IT?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800600"/>
            <a:ext cx="7505700" cy="5667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1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12800" y="5367338"/>
            <a:ext cx="7505700" cy="8048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Click “File” from the menu bar, and then select “Open”.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1" y="415630"/>
            <a:ext cx="7486138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800600"/>
            <a:ext cx="7505700" cy="5667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2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12800" y="5367338"/>
            <a:ext cx="7505700" cy="8048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Choose the files as needed, multi-selection is acceptable.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25" y="415630"/>
            <a:ext cx="63436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8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800600"/>
            <a:ext cx="7505700" cy="5667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3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12800" y="5367338"/>
            <a:ext cx="7505700" cy="8048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After files load in to the converter, the button below will be enabled.</a:t>
            </a:r>
          </a:p>
          <a:p>
            <a:r>
              <a:rPr lang="en-US" sz="2000" dirty="0" smtClean="0"/>
              <a:t>Skip to Step 6 to proceed the conversion.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427565"/>
            <a:ext cx="7505700" cy="42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8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800600"/>
            <a:ext cx="7505700" cy="5667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</a:t>
            </a:r>
            <a:r>
              <a:rPr lang="en-US" sz="2800" dirty="0" smtClean="0"/>
              <a:t>4 – Viola :)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12800" y="5367337"/>
            <a:ext cx="7505700" cy="124609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Click the button shall </a:t>
            </a:r>
            <a:r>
              <a:rPr lang="en-US" sz="2000" dirty="0" smtClean="0"/>
              <a:t>initiate the conversion. Results will </a:t>
            </a:r>
            <a:r>
              <a:rPr lang="en-US" sz="2000" dirty="0" smtClean="0"/>
              <a:t>show on </a:t>
            </a:r>
            <a:r>
              <a:rPr lang="en-US" sz="2000" dirty="0" smtClean="0"/>
              <a:t>the right side. </a:t>
            </a:r>
          </a:p>
          <a:p>
            <a:r>
              <a:rPr lang="en-US" sz="2000" dirty="0" smtClean="0"/>
              <a:t>File not processed will </a:t>
            </a:r>
            <a:r>
              <a:rPr lang="en-US" sz="2000" dirty="0" smtClean="0"/>
              <a:t>mark as </a:t>
            </a:r>
            <a:r>
              <a:rPr lang="en-US" sz="2000" dirty="0" smtClean="0"/>
              <a:t>yellow. (See the graph above)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4" y="438638"/>
            <a:ext cx="7466171" cy="41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7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Edit operations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3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215</Words>
  <Application>Microsoft Macintosh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Sub-Program Converter</vt:lpstr>
      <vt:lpstr>overview</vt:lpstr>
      <vt:lpstr>PowerPoint Presentation</vt:lpstr>
      <vt:lpstr>HOW TO USE IT?</vt:lpstr>
      <vt:lpstr>Step 1</vt:lpstr>
      <vt:lpstr>Step 2</vt:lpstr>
      <vt:lpstr>Step 3</vt:lpstr>
      <vt:lpstr>Step 4 – Viola :)</vt:lpstr>
      <vt:lpstr>Edit operations</vt:lpstr>
      <vt:lpstr>Selections</vt:lpstr>
      <vt:lpstr>Remove</vt:lpstr>
      <vt:lpstr>Double-Click Edit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Sub-Program Convertor</dc:title>
  <dc:creator>Andy Liu</dc:creator>
  <cp:lastModifiedBy>Andy Liu</cp:lastModifiedBy>
  <cp:revision>10</cp:revision>
  <dcterms:created xsi:type="dcterms:W3CDTF">2014-07-08T00:37:51Z</dcterms:created>
  <dcterms:modified xsi:type="dcterms:W3CDTF">2014-07-08T02:58:58Z</dcterms:modified>
</cp:coreProperties>
</file>