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6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DB21-A637-4B9D-B04B-4FB3E07BF3AD}" type="datetimeFigureOut">
              <a:rPr lang="zh-CN" altLang="en-US" smtClean="0"/>
              <a:t>2017-05-12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A66B-C741-4697-B4D3-FDA201E53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87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DB21-A637-4B9D-B04B-4FB3E07BF3AD}" type="datetimeFigureOut">
              <a:rPr lang="zh-CN" altLang="en-US" smtClean="0"/>
              <a:t>2017-05-12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A66B-C741-4697-B4D3-FDA201E53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3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DB21-A637-4B9D-B04B-4FB3E07BF3AD}" type="datetimeFigureOut">
              <a:rPr lang="zh-CN" altLang="en-US" smtClean="0"/>
              <a:t>2017-05-12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A66B-C741-4697-B4D3-FDA201E53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85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DB21-A637-4B9D-B04B-4FB3E07BF3AD}" type="datetimeFigureOut">
              <a:rPr lang="zh-CN" altLang="en-US" smtClean="0"/>
              <a:t>2017-05-12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A66B-C741-4697-B4D3-FDA201E53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57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DB21-A637-4B9D-B04B-4FB3E07BF3AD}" type="datetimeFigureOut">
              <a:rPr lang="zh-CN" altLang="en-US" smtClean="0"/>
              <a:t>2017-05-12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A66B-C741-4697-B4D3-FDA201E53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50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DB21-A637-4B9D-B04B-4FB3E07BF3AD}" type="datetimeFigureOut">
              <a:rPr lang="zh-CN" altLang="en-US" smtClean="0"/>
              <a:t>2017-05-12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A66B-C741-4697-B4D3-FDA201E53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98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DB21-A637-4B9D-B04B-4FB3E07BF3AD}" type="datetimeFigureOut">
              <a:rPr lang="zh-CN" altLang="en-US" smtClean="0"/>
              <a:t>2017-05-12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A66B-C741-4697-B4D3-FDA201E53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92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DB21-A637-4B9D-B04B-4FB3E07BF3AD}" type="datetimeFigureOut">
              <a:rPr lang="zh-CN" altLang="en-US" smtClean="0"/>
              <a:t>2017-05-12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A66B-C741-4697-B4D3-FDA201E53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18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DB21-A637-4B9D-B04B-4FB3E07BF3AD}" type="datetimeFigureOut">
              <a:rPr lang="zh-CN" altLang="en-US" smtClean="0"/>
              <a:t>2017-05-12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A66B-C741-4697-B4D3-FDA201E53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92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DB21-A637-4B9D-B04B-4FB3E07BF3AD}" type="datetimeFigureOut">
              <a:rPr lang="zh-CN" altLang="en-US" smtClean="0"/>
              <a:t>2017-05-12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A66B-C741-4697-B4D3-FDA201E53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37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DB21-A637-4B9D-B04B-4FB3E07BF3AD}" type="datetimeFigureOut">
              <a:rPr lang="zh-CN" altLang="en-US" smtClean="0"/>
              <a:t>2017-05-12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A66B-C741-4697-B4D3-FDA201E53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72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BDB21-A637-4B9D-B04B-4FB3E07BF3AD}" type="datetimeFigureOut">
              <a:rPr lang="zh-CN" altLang="en-US" smtClean="0"/>
              <a:t>2017-05-12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2A66B-C741-4697-B4D3-FDA201E53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39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 bwMode="auto">
          <a:xfrm>
            <a:off x="617577" y="548680"/>
            <a:ext cx="1800225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资产安全态势</a:t>
            </a:r>
            <a:endParaRPr lang="en-US" altLang="zh-CN" sz="105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2727277" y="548680"/>
            <a:ext cx="1800225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网络安全态势</a:t>
            </a:r>
            <a:endParaRPr lang="en-US" altLang="zh-CN" sz="105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4836977" y="548680"/>
            <a:ext cx="1801812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业务安全态势</a:t>
            </a:r>
            <a:endParaRPr lang="en-US" altLang="zh-CN" sz="105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6948264" y="548680"/>
            <a:ext cx="1800225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全局风险态势</a:t>
            </a:r>
            <a:endParaRPr lang="en-US" altLang="zh-CN" sz="105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617577" y="1004292"/>
            <a:ext cx="1800225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威胁监测预警</a:t>
            </a:r>
            <a:endParaRPr lang="en-US" altLang="zh-CN" sz="105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2727277" y="1004292"/>
            <a:ext cx="1800225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威胁响应处置</a:t>
            </a:r>
            <a:endParaRPr lang="en-US" altLang="zh-CN" sz="105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4836977" y="1004292"/>
            <a:ext cx="1801812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攻击溯源取证</a:t>
            </a:r>
            <a:endParaRPr lang="en-US" altLang="zh-CN" sz="105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6948264" y="1004292"/>
            <a:ext cx="1800225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攻击攻击黑客画像</a:t>
            </a:r>
            <a:endParaRPr lang="en-US" altLang="zh-CN" sz="105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611560" y="1974056"/>
            <a:ext cx="1516917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基础管理</a:t>
            </a:r>
            <a:endParaRPr lang="en-US" altLang="zh-CN" sz="105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302226" y="1974056"/>
            <a:ext cx="1516917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网络监控</a:t>
            </a:r>
            <a:endParaRPr lang="en-US" altLang="zh-CN" sz="105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3992892" y="1974056"/>
            <a:ext cx="1518254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</a:t>
            </a:r>
            <a:r>
              <a:rPr lang="zh-CN" altLang="en-US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en-US" altLang="zh-CN" sz="105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5684896" y="1974056"/>
            <a:ext cx="1516917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场景分析</a:t>
            </a:r>
            <a:endParaRPr lang="en-US" altLang="zh-CN" sz="105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611560" y="2429668"/>
            <a:ext cx="1516917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风险分析</a:t>
            </a:r>
            <a:endParaRPr lang="en-US" altLang="zh-CN" sz="105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2302226" y="2429668"/>
            <a:ext cx="1516917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入侵分析</a:t>
            </a:r>
            <a:endParaRPr lang="en-US" altLang="zh-CN" sz="105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3992892" y="2429668"/>
            <a:ext cx="1518254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态势分析</a:t>
            </a:r>
            <a:endParaRPr lang="en-US" altLang="zh-CN" sz="105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5684896" y="2429668"/>
            <a:ext cx="1516917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溯源分析</a:t>
            </a:r>
            <a:endParaRPr lang="en-US" altLang="zh-CN" sz="105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7375563" y="1948855"/>
            <a:ext cx="1516917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脆弱性分析</a:t>
            </a:r>
            <a:endParaRPr lang="en-US" altLang="zh-CN" sz="105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7375563" y="2404467"/>
            <a:ext cx="1516917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05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第三方分析</a:t>
            </a:r>
            <a:endParaRPr lang="en-US" altLang="zh-CN" sz="105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714543" y="3501008"/>
            <a:ext cx="7908847" cy="936104"/>
            <a:chOff x="611560" y="946746"/>
            <a:chExt cx="7908847" cy="936104"/>
          </a:xfrm>
        </p:grpSpPr>
        <p:sp>
          <p:nvSpPr>
            <p:cNvPr id="116" name="矩形 115"/>
            <p:cNvSpPr/>
            <p:nvPr/>
          </p:nvSpPr>
          <p:spPr bwMode="auto">
            <a:xfrm>
              <a:off x="611560" y="946746"/>
              <a:ext cx="1800225" cy="29845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105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大数据分析引擎</a:t>
              </a:r>
              <a:endParaRPr lang="en-US" altLang="zh-CN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2647238" y="946746"/>
              <a:ext cx="1800225" cy="29845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105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机器学习</a:t>
              </a:r>
              <a:endParaRPr lang="en-US" altLang="zh-CN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矩形 117"/>
            <p:cNvSpPr/>
            <p:nvPr/>
          </p:nvSpPr>
          <p:spPr bwMode="auto">
            <a:xfrm>
              <a:off x="4682916" y="946746"/>
              <a:ext cx="1801812" cy="29845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105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知识库</a:t>
              </a:r>
              <a:endParaRPr lang="en-US" altLang="zh-CN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矩形 118"/>
            <p:cNvSpPr/>
            <p:nvPr/>
          </p:nvSpPr>
          <p:spPr bwMode="auto">
            <a:xfrm>
              <a:off x="6720182" y="946746"/>
              <a:ext cx="1800225" cy="29845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105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网络情报</a:t>
              </a:r>
              <a:endParaRPr lang="en-US" altLang="zh-CN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矩形 119"/>
            <p:cNvSpPr/>
            <p:nvPr/>
          </p:nvSpPr>
          <p:spPr bwMode="auto">
            <a:xfrm>
              <a:off x="611560" y="1402358"/>
              <a:ext cx="7908847" cy="4804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105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</a:t>
              </a:r>
              <a:r>
                <a:rPr lang="zh-CN" altLang="en-US" sz="105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数据存储</a:t>
              </a:r>
              <a:r>
                <a:rPr lang="en-US" altLang="zh-CN" sz="105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05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r>
                <a:rPr lang="en-US" altLang="zh-CN" sz="105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05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建模</a:t>
              </a:r>
              <a:endParaRPr lang="en-US" altLang="zh-CN"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立方体 3"/>
          <p:cNvSpPr/>
          <p:nvPr/>
        </p:nvSpPr>
        <p:spPr>
          <a:xfrm>
            <a:off x="611560" y="5180564"/>
            <a:ext cx="2104782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终端数据采集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立方体 123"/>
          <p:cNvSpPr/>
          <p:nvPr/>
        </p:nvSpPr>
        <p:spPr>
          <a:xfrm>
            <a:off x="3603268" y="5180564"/>
            <a:ext cx="2104782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业务数据采集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立方体 124"/>
          <p:cNvSpPr/>
          <p:nvPr/>
        </p:nvSpPr>
        <p:spPr>
          <a:xfrm>
            <a:off x="6594975" y="5180564"/>
            <a:ext cx="2104782" cy="5040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安全日志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流量采集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586793" y="4437112"/>
            <a:ext cx="2" cy="7434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4550444" y="4419950"/>
            <a:ext cx="2" cy="7434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>
            <a:off x="7647364" y="4437112"/>
            <a:ext cx="2" cy="7434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395536" y="404664"/>
            <a:ext cx="8640960" cy="10801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423020" y="1844824"/>
            <a:ext cx="8613476" cy="10801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395536" y="3416560"/>
            <a:ext cx="8613476" cy="123657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105142" y="476672"/>
            <a:ext cx="461665" cy="10028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态势分析</a:t>
            </a:r>
            <a:endParaRPr lang="zh-CN" altLang="en-US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05142" y="1909281"/>
            <a:ext cx="461665" cy="10028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基础模块</a:t>
            </a:r>
            <a:endParaRPr lang="zh-CN" altLang="en-US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05142" y="3501008"/>
            <a:ext cx="461665" cy="10028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平台模块</a:t>
            </a:r>
            <a:endParaRPr lang="zh-CN" altLang="en-US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08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9"/>
          <p:cNvSpPr>
            <a:spLocks noChangeArrowheads="1"/>
          </p:cNvSpPr>
          <p:nvPr/>
        </p:nvSpPr>
        <p:spPr bwMode="auto">
          <a:xfrm>
            <a:off x="1000045" y="1927875"/>
            <a:ext cx="5695950" cy="3841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数据接口</a:t>
            </a:r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555920" y="3714730"/>
            <a:ext cx="955675" cy="2397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网络流量数据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584620" y="3714730"/>
            <a:ext cx="955675" cy="2397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攻击日志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555920" y="4056042"/>
            <a:ext cx="955675" cy="238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网络行为数据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584620" y="4056042"/>
            <a:ext cx="955675" cy="238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会话日志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420983" y="3427392"/>
            <a:ext cx="2262187" cy="949325"/>
          </a:xfrm>
          <a:prstGeom prst="rect">
            <a:avLst/>
          </a:prstGeom>
          <a:noFill/>
          <a:ln w="12700">
            <a:solidFill>
              <a:srgbClr val="0099C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970508" y="3703617"/>
            <a:ext cx="955675" cy="2397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信誉库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999208" y="3703617"/>
            <a:ext cx="955675" cy="2397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恶意域名库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970508" y="4044930"/>
            <a:ext cx="955675" cy="238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恶意</a:t>
            </a:r>
            <a:r>
              <a: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999208" y="4044930"/>
            <a:ext cx="955675" cy="238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恶意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835570" y="3427392"/>
            <a:ext cx="2262188" cy="938213"/>
          </a:xfrm>
          <a:prstGeom prst="rect">
            <a:avLst/>
          </a:prstGeom>
          <a:noFill/>
          <a:ln w="127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50"/>
          <p:cNvSpPr>
            <a:spLocks noChangeArrowheads="1"/>
          </p:cNvSpPr>
          <p:nvPr/>
        </p:nvSpPr>
        <p:spPr bwMode="auto">
          <a:xfrm>
            <a:off x="6586458" y="3427392"/>
            <a:ext cx="7620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第三方数据</a:t>
            </a:r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51"/>
          <p:cNvSpPr>
            <a:spLocks noChangeArrowheads="1"/>
          </p:cNvSpPr>
          <p:nvPr/>
        </p:nvSpPr>
        <p:spPr bwMode="auto">
          <a:xfrm>
            <a:off x="4171870" y="3463905"/>
            <a:ext cx="7620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安全类日志</a:t>
            </a:r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141333" y="3703617"/>
            <a:ext cx="955675" cy="2397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服务器日志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168445" y="3703617"/>
            <a:ext cx="957263" cy="2397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访问日志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141333" y="4044930"/>
            <a:ext cx="955675" cy="238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错误日志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168445" y="4044930"/>
            <a:ext cx="957263" cy="2381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登录操作日志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006395" y="3416280"/>
            <a:ext cx="2262188" cy="94932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57"/>
          <p:cNvSpPr>
            <a:spLocks noChangeArrowheads="1"/>
          </p:cNvSpPr>
          <p:nvPr/>
        </p:nvSpPr>
        <p:spPr bwMode="auto">
          <a:xfrm>
            <a:off x="1757283" y="3452792"/>
            <a:ext cx="7620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业务类日志</a:t>
            </a:r>
            <a:endParaRPr lang="en-US" altLang="zh-CN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006395" y="2445400"/>
            <a:ext cx="1800225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951083" y="2445400"/>
            <a:ext cx="1800225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数据汇聚</a:t>
            </a:r>
            <a:endParaRPr lang="en-US" altLang="zh-CN" sz="9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894183" y="2445400"/>
            <a:ext cx="1801812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分析引擎</a:t>
            </a:r>
            <a:endParaRPr lang="en-US" altLang="zh-CN" sz="9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767433" y="2518425"/>
            <a:ext cx="1295400" cy="2254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地理位置库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767433" y="2223150"/>
            <a:ext cx="1295400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业务标签管理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1663620" y="2023125"/>
            <a:ext cx="1512888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消息队列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351133" y="2023125"/>
            <a:ext cx="1512887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分布式文件访问接口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038645" y="2023125"/>
            <a:ext cx="1512888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高级可编程接口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6757908" y="1927875"/>
            <a:ext cx="1296987" cy="2159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关联规则库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006395" y="2896250"/>
            <a:ext cx="7056438" cy="40005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1746170" y="2947050"/>
            <a:ext cx="2287588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分布式大数据处理平台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319758" y="2947050"/>
            <a:ext cx="1520825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175045" y="2947050"/>
            <a:ext cx="1990725" cy="2984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结构化数据存储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229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右箭头 55"/>
          <p:cNvSpPr/>
          <p:nvPr/>
        </p:nvSpPr>
        <p:spPr>
          <a:xfrm rot="10800000">
            <a:off x="5580113" y="4214239"/>
            <a:ext cx="584941" cy="387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43"/>
          <p:cNvSpPr/>
          <p:nvPr/>
        </p:nvSpPr>
        <p:spPr>
          <a:xfrm rot="5400000">
            <a:off x="6547781" y="2591843"/>
            <a:ext cx="584941" cy="387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3635896" y="1498464"/>
            <a:ext cx="584941" cy="387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5618086" y="1498464"/>
            <a:ext cx="584941" cy="387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1680109" y="1498464"/>
            <a:ext cx="584941" cy="387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51520" y="489883"/>
            <a:ext cx="1512168" cy="2075021"/>
            <a:chOff x="251520" y="489883"/>
            <a:chExt cx="1512168" cy="2075021"/>
          </a:xfrm>
        </p:grpSpPr>
        <p:sp>
          <p:nvSpPr>
            <p:cNvPr id="4" name="矩形 3"/>
            <p:cNvSpPr/>
            <p:nvPr/>
          </p:nvSpPr>
          <p:spPr bwMode="auto">
            <a:xfrm>
              <a:off x="404413" y="887285"/>
              <a:ext cx="1184296" cy="3344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</a:t>
              </a:r>
              <a:endParaRPr lang="en-US" altLang="zh-CN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</a:t>
              </a:r>
              <a:r>
                <a:rPr lang="zh-CN" altLang="en-US" sz="9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406071" y="1475251"/>
              <a:ext cx="1180980" cy="3344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安全设备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406071" y="2063218"/>
              <a:ext cx="1180980" cy="3344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</a:t>
              </a:r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en-US" altLang="zh-CN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</a:t>
              </a:r>
              <a:r>
                <a:rPr lang="zh-CN" altLang="en-US" sz="9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联盟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11991" y="489883"/>
              <a:ext cx="786369" cy="303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11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数据来源</a:t>
              </a:r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1520" y="793659"/>
              <a:ext cx="1512168" cy="17712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195736" y="489883"/>
            <a:ext cx="1512168" cy="2075021"/>
            <a:chOff x="2195736" y="489883"/>
            <a:chExt cx="1512168" cy="2075021"/>
          </a:xfrm>
        </p:grpSpPr>
        <p:sp>
          <p:nvSpPr>
            <p:cNvPr id="11" name="矩形 10"/>
            <p:cNvSpPr/>
            <p:nvPr/>
          </p:nvSpPr>
          <p:spPr bwMode="auto">
            <a:xfrm>
              <a:off x="2348629" y="887285"/>
              <a:ext cx="1184296" cy="3344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消息发布订阅系统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2350287" y="1512144"/>
              <a:ext cx="1180980" cy="3344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分布式文件系统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350287" y="2137003"/>
              <a:ext cx="1180980" cy="3344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正规化服务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433871" y="489883"/>
              <a:ext cx="103105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11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数据集成服务</a:t>
              </a:r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195736" y="793659"/>
              <a:ext cx="1512168" cy="17712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139952" y="489883"/>
            <a:ext cx="1512168" cy="2075021"/>
            <a:chOff x="4139952" y="489883"/>
            <a:chExt cx="1512168" cy="2075021"/>
          </a:xfrm>
        </p:grpSpPr>
        <p:sp>
          <p:nvSpPr>
            <p:cNvPr id="17" name="矩形 16"/>
            <p:cNvSpPr/>
            <p:nvPr/>
          </p:nvSpPr>
          <p:spPr bwMode="auto">
            <a:xfrm>
              <a:off x="4291169" y="845597"/>
              <a:ext cx="1184296" cy="3344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分布式缓存系统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4297837" y="1270333"/>
              <a:ext cx="1180980" cy="3344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元数据管理系统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4291169" y="1695069"/>
              <a:ext cx="1180980" cy="3344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分布式数据存储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519153" y="489883"/>
              <a:ext cx="74892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11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存储服务</a:t>
              </a:r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139952" y="793659"/>
              <a:ext cx="1512168" cy="17712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4297837" y="2119805"/>
              <a:ext cx="1180980" cy="3344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</a:t>
              </a:r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方数据管理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084168" y="489883"/>
            <a:ext cx="1512168" cy="2075021"/>
            <a:chOff x="4139952" y="489883"/>
            <a:chExt cx="1512168" cy="2075021"/>
          </a:xfrm>
        </p:grpSpPr>
        <p:sp>
          <p:nvSpPr>
            <p:cNvPr id="30" name="矩形 29"/>
            <p:cNvSpPr/>
            <p:nvPr/>
          </p:nvSpPr>
          <p:spPr bwMode="auto">
            <a:xfrm>
              <a:off x="4291169" y="845597"/>
              <a:ext cx="1184296" cy="3344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实时机器学习系统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4297837" y="1270333"/>
              <a:ext cx="1180980" cy="3344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离线计算系统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4291169" y="1695069"/>
              <a:ext cx="1180980" cy="3344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流计算系统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448620" y="489883"/>
              <a:ext cx="88998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11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可编程模型</a:t>
              </a:r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139952" y="793659"/>
              <a:ext cx="1512168" cy="17712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4297837" y="2119805"/>
              <a:ext cx="1180980" cy="3344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</a:t>
              </a:r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计算系统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130813" y="3140968"/>
            <a:ext cx="1512168" cy="2075021"/>
            <a:chOff x="4139952" y="489883"/>
            <a:chExt cx="1512168" cy="2075021"/>
          </a:xfrm>
        </p:grpSpPr>
        <p:sp>
          <p:nvSpPr>
            <p:cNvPr id="38" name="矩形 37"/>
            <p:cNvSpPr/>
            <p:nvPr/>
          </p:nvSpPr>
          <p:spPr bwMode="auto">
            <a:xfrm>
              <a:off x="4291169" y="845597"/>
              <a:ext cx="1184296" cy="3344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数据分析系统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4297837" y="1270333"/>
              <a:ext cx="1180980" cy="3344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数据查询系统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4291169" y="1695069"/>
              <a:ext cx="1180980" cy="3344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数据分类系统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519152" y="489883"/>
              <a:ext cx="74892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11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数据分析</a:t>
              </a:r>
              <a:endPara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139952" y="793659"/>
              <a:ext cx="1512168" cy="17712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4297837" y="2119805"/>
              <a:ext cx="1180980" cy="3344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buFont typeface="Arial" pitchFamily="34" charset="0"/>
                <a:buNone/>
                <a:defRPr/>
              </a:pPr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数据标签化子系统</a:t>
              </a:r>
              <a:endParaRPr lang="en-US" altLang="zh-CN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矩形 45"/>
          <p:cNvSpPr/>
          <p:nvPr/>
        </p:nvSpPr>
        <p:spPr bwMode="auto">
          <a:xfrm>
            <a:off x="4291169" y="3496682"/>
            <a:ext cx="1184296" cy="3344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攻击事件还原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297837" y="3921418"/>
            <a:ext cx="1180980" cy="3344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行为跟踪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4291169" y="4346154"/>
            <a:ext cx="1180980" cy="3344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行业分布子系统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873503" y="3140968"/>
            <a:ext cx="7489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11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安全模型</a:t>
            </a:r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843809" y="3444744"/>
            <a:ext cx="2808312" cy="1771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 bwMode="auto">
          <a:xfrm>
            <a:off x="4297837" y="4770890"/>
            <a:ext cx="1180980" cy="3344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综合情报分析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3036541" y="3496682"/>
            <a:ext cx="1184296" cy="3344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黑客画像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3043209" y="3921418"/>
            <a:ext cx="1180980" cy="3344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安全分析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3036541" y="4346154"/>
            <a:ext cx="1180980" cy="3344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网态势分析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3043209" y="4770890"/>
            <a:ext cx="1180980" cy="3344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r>
              <a:rPr lang="zh-CN" altLang="en-US" sz="9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目标风险分析</a:t>
            </a:r>
            <a:endParaRPr lang="en-US" altLang="zh-CN" sz="9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26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>
            <a:spLocks/>
          </p:cNvSpPr>
          <p:nvPr/>
        </p:nvSpPr>
        <p:spPr>
          <a:xfrm>
            <a:off x="2101663" y="5764923"/>
            <a:ext cx="1296145" cy="4680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安全设备</a:t>
            </a:r>
            <a:endParaRPr lang="zh-CN" altLang="en-US" sz="105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317687" y="1054301"/>
            <a:ext cx="5581550" cy="4201864"/>
          </a:xfrm>
          <a:prstGeom prst="roundRect">
            <a:avLst>
              <a:gd name="adj" fmla="val 2132"/>
            </a:avLst>
          </a:prstGeom>
          <a:noFill/>
          <a:ln w="31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圆角矩形 5"/>
          <p:cNvSpPr>
            <a:spLocks/>
          </p:cNvSpPr>
          <p:nvPr/>
        </p:nvSpPr>
        <p:spPr>
          <a:xfrm>
            <a:off x="2749735" y="1280953"/>
            <a:ext cx="1224136" cy="396000"/>
          </a:xfrm>
          <a:prstGeom prst="roundRect">
            <a:avLst/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态势感知</a:t>
            </a:r>
            <a:endParaRPr lang="zh-CN" altLang="en-US" sz="105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>
            <a:spLocks/>
          </p:cNvSpPr>
          <p:nvPr/>
        </p:nvSpPr>
        <p:spPr>
          <a:xfrm>
            <a:off x="2677727" y="4629262"/>
            <a:ext cx="1567675" cy="396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结构化数据</a:t>
            </a:r>
            <a:endParaRPr lang="en-US" altLang="zh-CN" sz="105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>
            <a:spLocks/>
          </p:cNvSpPr>
          <p:nvPr/>
        </p:nvSpPr>
        <p:spPr>
          <a:xfrm>
            <a:off x="4333911" y="4639963"/>
            <a:ext cx="1601126" cy="396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非结构化数据</a:t>
            </a:r>
            <a:endParaRPr lang="en-US" altLang="zh-CN" sz="105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>
            <a:spLocks/>
          </p:cNvSpPr>
          <p:nvPr/>
        </p:nvSpPr>
        <p:spPr>
          <a:xfrm>
            <a:off x="6022365" y="4639963"/>
            <a:ext cx="1479898" cy="396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第三方数据</a:t>
            </a:r>
            <a:endParaRPr lang="en-US" altLang="zh-CN" sz="105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515120" y="3993775"/>
            <a:ext cx="5185630" cy="1119089"/>
          </a:xfrm>
          <a:prstGeom prst="roundRect">
            <a:avLst>
              <a:gd name="adj" fmla="val 7480"/>
            </a:avLst>
          </a:prstGeom>
          <a:noFill/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05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>
            <a:spLocks/>
          </p:cNvSpPr>
          <p:nvPr/>
        </p:nvSpPr>
        <p:spPr>
          <a:xfrm>
            <a:off x="3547316" y="5764923"/>
            <a:ext cx="1553374" cy="4680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网络设备</a:t>
            </a:r>
            <a:r>
              <a:rPr lang="en-US" altLang="zh-CN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endParaRPr lang="en-US" altLang="zh-CN" sz="105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>
            <a:spLocks/>
          </p:cNvSpPr>
          <p:nvPr/>
        </p:nvSpPr>
        <p:spPr>
          <a:xfrm>
            <a:off x="5250198" y="5764923"/>
            <a:ext cx="1415432" cy="4680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恶意</a:t>
            </a:r>
            <a:r>
              <a:rPr lang="zh-CN" altLang="en-US" sz="105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样本</a:t>
            </a:r>
            <a:endParaRPr lang="en-US" altLang="zh-CN" sz="1050" b="1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5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原始数据</a:t>
            </a:r>
            <a:r>
              <a:rPr lang="zh-CN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</a:t>
            </a:r>
            <a:endParaRPr lang="zh-CN" altLang="en-US" sz="105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2"/>
          <p:cNvSpPr>
            <a:spLocks/>
          </p:cNvSpPr>
          <p:nvPr/>
        </p:nvSpPr>
        <p:spPr>
          <a:xfrm>
            <a:off x="6815138" y="5764923"/>
            <a:ext cx="1335197" cy="4680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威胁情报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515119" y="1196752"/>
            <a:ext cx="5172769" cy="583784"/>
          </a:xfrm>
          <a:prstGeom prst="roundRect">
            <a:avLst>
              <a:gd name="adj" fmla="val 9833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9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圆角矩形 14"/>
          <p:cNvSpPr>
            <a:spLocks/>
          </p:cNvSpPr>
          <p:nvPr/>
        </p:nvSpPr>
        <p:spPr>
          <a:xfrm>
            <a:off x="4471461" y="1287268"/>
            <a:ext cx="1272947" cy="396000"/>
          </a:xfrm>
          <a:prstGeom prst="roundRect">
            <a:avLst/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攻击溯源</a:t>
            </a:r>
            <a:endParaRPr lang="zh-CN" altLang="en-US" sz="105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>
            <a:spLocks/>
          </p:cNvSpPr>
          <p:nvPr/>
        </p:nvSpPr>
        <p:spPr>
          <a:xfrm>
            <a:off x="6206119" y="1280952"/>
            <a:ext cx="1206599" cy="396000"/>
          </a:xfrm>
          <a:prstGeom prst="roundRect">
            <a:avLst/>
          </a:prstGeom>
          <a:ln w="31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威胁情报</a:t>
            </a:r>
            <a:endParaRPr lang="zh-CN" altLang="en-US" sz="105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48909" y="444459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底层支持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48908" y="267246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数据分析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48909" y="1377336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数据展示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下箭头 19"/>
          <p:cNvSpPr/>
          <p:nvPr/>
        </p:nvSpPr>
        <p:spPr>
          <a:xfrm rot="10800000">
            <a:off x="3325800" y="5332876"/>
            <a:ext cx="288031" cy="36004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下箭头 20"/>
          <p:cNvSpPr/>
          <p:nvPr/>
        </p:nvSpPr>
        <p:spPr>
          <a:xfrm rot="10800000">
            <a:off x="6605894" y="5343634"/>
            <a:ext cx="288031" cy="36004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下箭头 21"/>
          <p:cNvSpPr/>
          <p:nvPr/>
        </p:nvSpPr>
        <p:spPr>
          <a:xfrm rot="10800000">
            <a:off x="4965847" y="5332875"/>
            <a:ext cx="288031" cy="36004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64325" y="5832284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数据源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507629" y="1916832"/>
            <a:ext cx="5185630" cy="1932180"/>
          </a:xfrm>
          <a:prstGeom prst="roundRect">
            <a:avLst>
              <a:gd name="adj" fmla="val 5502"/>
            </a:avLst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>
            <a:spLocks/>
          </p:cNvSpPr>
          <p:nvPr/>
        </p:nvSpPr>
        <p:spPr>
          <a:xfrm>
            <a:off x="2677727" y="3324455"/>
            <a:ext cx="1495526" cy="396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关联分析</a:t>
            </a:r>
            <a:endParaRPr lang="en-US" altLang="zh-CN" sz="105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圆角矩形 25"/>
          <p:cNvSpPr>
            <a:spLocks/>
          </p:cNvSpPr>
          <p:nvPr/>
        </p:nvSpPr>
        <p:spPr>
          <a:xfrm>
            <a:off x="3613831" y="2040985"/>
            <a:ext cx="2992062" cy="396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en-US" altLang="zh-CN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en-US" altLang="zh-CN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应用异常行为检测</a:t>
            </a:r>
          </a:p>
        </p:txBody>
      </p:sp>
      <p:sp>
        <p:nvSpPr>
          <p:cNvPr id="27" name="圆角矩形 26"/>
          <p:cNvSpPr>
            <a:spLocks/>
          </p:cNvSpPr>
          <p:nvPr/>
        </p:nvSpPr>
        <p:spPr>
          <a:xfrm>
            <a:off x="4333911" y="3324455"/>
            <a:ext cx="1601126" cy="396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事件回溯</a:t>
            </a:r>
            <a:endParaRPr lang="en-US" altLang="zh-CN" sz="105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 27"/>
          <p:cNvSpPr>
            <a:spLocks/>
          </p:cNvSpPr>
          <p:nvPr/>
        </p:nvSpPr>
        <p:spPr>
          <a:xfrm>
            <a:off x="6065845" y="3324455"/>
            <a:ext cx="1436417" cy="396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机器学习</a:t>
            </a:r>
            <a:endParaRPr lang="en-US" altLang="zh-CN" sz="105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圆角矩形 28"/>
          <p:cNvSpPr>
            <a:spLocks/>
          </p:cNvSpPr>
          <p:nvPr/>
        </p:nvSpPr>
        <p:spPr>
          <a:xfrm>
            <a:off x="2677727" y="2680113"/>
            <a:ext cx="1495526" cy="396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匹配规则</a:t>
            </a:r>
            <a:endParaRPr lang="en-US" altLang="zh-CN" sz="105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圆角矩形 29"/>
          <p:cNvSpPr>
            <a:spLocks/>
          </p:cNvSpPr>
          <p:nvPr/>
        </p:nvSpPr>
        <p:spPr>
          <a:xfrm>
            <a:off x="4333911" y="2680113"/>
            <a:ext cx="1601125" cy="396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数字建模</a:t>
            </a:r>
            <a:endParaRPr lang="en-US" altLang="zh-CN" sz="105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圆角矩形 30"/>
          <p:cNvSpPr>
            <a:spLocks/>
          </p:cNvSpPr>
          <p:nvPr/>
        </p:nvSpPr>
        <p:spPr>
          <a:xfrm>
            <a:off x="6065846" y="2680113"/>
            <a:ext cx="1436417" cy="396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模式识别</a:t>
            </a:r>
            <a:endParaRPr lang="en-US" altLang="zh-CN" sz="105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圆角矩形 31"/>
          <p:cNvSpPr>
            <a:spLocks/>
          </p:cNvSpPr>
          <p:nvPr/>
        </p:nvSpPr>
        <p:spPr>
          <a:xfrm>
            <a:off x="2677727" y="4081347"/>
            <a:ext cx="4824535" cy="396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数据存储</a:t>
            </a:r>
            <a:endParaRPr lang="en-US" altLang="zh-CN" sz="105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849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2457</TotalTime>
  <Words>291</Words>
  <Application>Microsoft Office PowerPoint</Application>
  <PresentationFormat>全屏显示(4:3)</PresentationFormat>
  <Paragraphs>115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王树太</dc:creator>
  <cp:lastModifiedBy>王树太</cp:lastModifiedBy>
  <cp:revision>11</cp:revision>
  <dcterms:created xsi:type="dcterms:W3CDTF">2017-02-21T11:54:38Z</dcterms:created>
  <dcterms:modified xsi:type="dcterms:W3CDTF">2017-05-12T10:03:46Z</dcterms:modified>
</cp:coreProperties>
</file>