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6038" r:id="rId1"/>
  </p:sldMasterIdLst>
  <p:notesMasterIdLst>
    <p:notesMasterId r:id="rId19"/>
  </p:notesMasterIdLst>
  <p:handoutMasterIdLst>
    <p:handoutMasterId r:id="rId20"/>
  </p:handoutMasterIdLst>
  <p:sldIdLst>
    <p:sldId id="701" r:id="rId2"/>
    <p:sldId id="880" r:id="rId3"/>
    <p:sldId id="960" r:id="rId4"/>
    <p:sldId id="968" r:id="rId5"/>
    <p:sldId id="958" r:id="rId6"/>
    <p:sldId id="961" r:id="rId7"/>
    <p:sldId id="962" r:id="rId8"/>
    <p:sldId id="963" r:id="rId9"/>
    <p:sldId id="969" r:id="rId10"/>
    <p:sldId id="971" r:id="rId11"/>
    <p:sldId id="959" r:id="rId12"/>
    <p:sldId id="970" r:id="rId13"/>
    <p:sldId id="951" r:id="rId14"/>
    <p:sldId id="952" r:id="rId15"/>
    <p:sldId id="953" r:id="rId16"/>
    <p:sldId id="954" r:id="rId17"/>
    <p:sldId id="926" r:id="rId18"/>
  </p:sldIdLst>
  <p:sldSz cx="9144000" cy="6858000" type="screen4x3"/>
  <p:notesSz cx="6735763" cy="98663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3300"/>
    <a:srgbClr val="FF0000"/>
    <a:srgbClr val="1964B4"/>
    <a:srgbClr val="FFFF00"/>
    <a:srgbClr val="006699"/>
    <a:srgbClr val="FF9900"/>
    <a:srgbClr val="66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3" autoAdjust="0"/>
    <p:restoredTop sz="94424" autoAdjust="0"/>
  </p:normalViewPr>
  <p:slideViewPr>
    <p:cSldViewPr>
      <p:cViewPr>
        <p:scale>
          <a:sx n="100" d="100"/>
          <a:sy n="100" d="100"/>
        </p:scale>
        <p:origin x="-78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83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95CF-32C2-49AE-A7EE-57903A5C5A1E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B9F3A25-459F-4E4E-BD9E-241C486586A2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碎片式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18982-A836-43DB-88E4-0D1198862652}" type="parTrans" cxnId="{D69DD3F9-3EDD-481B-A853-0B661F31628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1915B-4B2A-4D6C-A873-369E73E8FE44}" type="sibTrans" cxnId="{D69DD3F9-3EDD-481B-A853-0B661F31628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BCECA2-3D25-4A96-BFEA-C76AD4B860C6}">
      <dgm:prSet phldrT="[文本]"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展示攻击碎片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9EDB6-ECED-45C9-A037-1BC92B286F00}" type="parTrans" cxnId="{2EB1DF53-5C31-40E0-B29C-CED51A7FE8B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7347A7-9175-4885-B613-06A6C5F87FC7}" type="sibTrans" cxnId="{2EB1DF53-5C31-40E0-B29C-CED51A7FE8B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AE666-FFFF-4993-8CBF-11C53EEF7605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与真实攻击有严重的失真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078-65D3-4FF7-84EE-7145C729A85E}" type="parTrans" cxnId="{879133EE-BC6C-4DFB-8370-B4EE6DA300D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68C8A9-214B-4CDC-B6C1-45B1148AF3D9}" type="sibTrans" cxnId="{879133EE-BC6C-4DFB-8370-B4EE6DA300D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00A07-3A72-4CB5-8946-810C8044ABDC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被动式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8344B5-14F3-441C-BC7C-09DDF2DD57B9}" type="parTrans" cxnId="{A7F179F0-512C-4459-B532-69319396DE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8074D6-D657-43E6-9BC0-813B30B650DE}" type="sibTrans" cxnId="{A7F179F0-512C-4459-B532-69319396DE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CC2AED-13ED-4654-B1A7-C3218F937F0E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被动拦截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093E74-12DB-41CD-9BC0-EFECA1EBCA70}" type="parTrans" cxnId="{D341AB0D-DCFD-4F31-9A81-5DFB56D07E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2CB1A-AF2A-49E1-AAFF-E242D9624349}" type="sibTrans" cxnId="{D341AB0D-DCFD-4F31-9A81-5DFB56D07E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9928B6-146B-470D-94BD-BEAD8AB822D3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你不攻击我不响应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C3E5F8-2EE0-483A-8356-563C9A71BB3A}" type="parTrans" cxnId="{40C6DE03-F6BE-4358-A040-70CE71D0F5B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BF78F-F1A3-4A5E-AE10-6EF8FBF23973}" type="sibTrans" cxnId="{40C6DE03-F6BE-4358-A040-70CE71D0F5B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02FAED-9488-4623-9872-3881A34F1FFE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单点式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05C2B-2DE7-403A-9C8A-E1293D281286}" type="parTrans" cxnId="{00048075-A250-4AAA-A64E-9694BEAEDF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DE516-EA7A-46D9-B34B-4E2160670D6D}" type="sibTrans" cxnId="{00048075-A250-4AAA-A64E-9694BEAEDF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E7B44E-0A99-4F35-BD00-E633AC4A6A8D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缺乏设备间联动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770370-E9DF-4354-8EA7-1B6D11FA7444}" type="parTrans" cxnId="{E02DE738-F774-41A7-96C8-C956028D18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F81BC-E5E2-4DB3-BE0E-D671B2DB211D}" type="sibTrans" cxnId="{E02DE738-F774-41A7-96C8-C956028D18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D6D7AF-F4BF-4FE2-B254-961D7D02A9E7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各自为政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0B159-C417-4805-9810-791136AC15C8}" type="parTrans" cxnId="{172A43D7-3935-40FC-8106-8C0E34A9BED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0D7EE-8F34-41D6-8E66-14EF2A54F3E6}" type="sibTrans" cxnId="{172A43D7-3935-40FC-8106-8C0E34A9BED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EDFEA0-D4C2-49A0-88FA-D5754C31D5B8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攻击结果未知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C8354E-37C3-41E7-A1B1-67F921B67F47}" type="parTrans" cxnId="{8299251D-4A15-4738-98A1-56AB6FD7D4E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157F97-1D34-4DC7-B498-C74B1C284D1D}" type="sibTrans" cxnId="{8299251D-4A15-4738-98A1-56AB6FD7D4E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42B08-D0A7-4DBE-8FE0-34D36649CECF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只对识别攻击做告警阻断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82001-24C8-4355-84DB-B3379373B9AD}" type="parTrans" cxnId="{F42C8340-00D7-49B2-8013-194AFDFC0C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0BDB3D-381D-4526-9422-E48D4E7149DD}" type="sibTrans" cxnId="{F42C8340-00D7-49B2-8013-194AFDFC0C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A17C6-DDCE-4AE9-92EA-0573B0C43C07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无法判断黑客攻击是否成功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E4B9A0-34C5-44F7-AF43-27ACB243239E}" type="parTrans" cxnId="{BD89091A-C1D4-43DB-8F81-C521754C61E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E29CD9-FE88-4577-B649-73A78EDC4E95}" type="sibTrans" cxnId="{BD89091A-C1D4-43DB-8F81-C521754C61E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BF65EB-D93F-424F-84E4-249056F0CB73}" type="pres">
      <dgm:prSet presAssocID="{9E5095CF-32C2-49AE-A7EE-57903A5C5A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C8F17D-3666-4904-9A45-C7FCAB1245AB}" type="pres">
      <dgm:prSet presAssocID="{3B9F3A25-459F-4E4E-BD9E-241C486586A2}" presName="composite" presStyleCnt="0"/>
      <dgm:spPr/>
    </dgm:pt>
    <dgm:pt modelId="{DDC81CBC-C058-4D6A-A14F-30588D193D98}" type="pres">
      <dgm:prSet presAssocID="{3B9F3A25-459F-4E4E-BD9E-241C486586A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5B30C-AEFC-4DEF-A25A-6C28A2382D76}" type="pres">
      <dgm:prSet presAssocID="{3B9F3A25-459F-4E4E-BD9E-241C486586A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A5E06-8BE7-46D1-B095-7DE6737CD2E3}" type="pres">
      <dgm:prSet presAssocID="{EF61915B-4B2A-4D6C-A873-369E73E8FE44}" presName="space" presStyleCnt="0"/>
      <dgm:spPr/>
    </dgm:pt>
    <dgm:pt modelId="{953D7BEE-40CB-4B55-96F6-65EF642EEE8E}" type="pres">
      <dgm:prSet presAssocID="{82300A07-3A72-4CB5-8946-810C8044ABDC}" presName="composite" presStyleCnt="0"/>
      <dgm:spPr/>
    </dgm:pt>
    <dgm:pt modelId="{D4C22C44-FD2A-4AFC-9F8E-8F7F3BF4E7FB}" type="pres">
      <dgm:prSet presAssocID="{82300A07-3A72-4CB5-8946-810C8044ABD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F9047-52F8-4DA4-993B-28415BBE8647}" type="pres">
      <dgm:prSet presAssocID="{82300A07-3A72-4CB5-8946-810C8044ABD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32B36-B3C3-4708-8873-C4F353227407}" type="pres">
      <dgm:prSet presAssocID="{758074D6-D657-43E6-9BC0-813B30B650DE}" presName="space" presStyleCnt="0"/>
      <dgm:spPr/>
    </dgm:pt>
    <dgm:pt modelId="{50403AEC-9276-4613-BDF1-03815792F33D}" type="pres">
      <dgm:prSet presAssocID="{5D02FAED-9488-4623-9872-3881A34F1FFE}" presName="composite" presStyleCnt="0"/>
      <dgm:spPr/>
    </dgm:pt>
    <dgm:pt modelId="{481BC4C4-37F1-438C-B919-EDA0BB170914}" type="pres">
      <dgm:prSet presAssocID="{5D02FAED-9488-4623-9872-3881A34F1F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CCC4C-8BB1-4C01-8F94-2D8F728EE7E7}" type="pres">
      <dgm:prSet presAssocID="{5D02FAED-9488-4623-9872-3881A34F1FF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EBFB3-D648-42A8-B482-F4089BB7E1F5}" type="pres">
      <dgm:prSet presAssocID="{C5FDE516-EA7A-46D9-B34B-4E2160670D6D}" presName="space" presStyleCnt="0"/>
      <dgm:spPr/>
    </dgm:pt>
    <dgm:pt modelId="{62BA079F-5407-4774-92EA-A43A709DF430}" type="pres">
      <dgm:prSet presAssocID="{05EDFEA0-D4C2-49A0-88FA-D5754C31D5B8}" presName="composite" presStyleCnt="0"/>
      <dgm:spPr/>
    </dgm:pt>
    <dgm:pt modelId="{0BF4EAFA-8992-41EA-9D6B-BC2AAFF0540E}" type="pres">
      <dgm:prSet presAssocID="{05EDFEA0-D4C2-49A0-88FA-D5754C31D5B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10FA1-A3C4-430B-AFF1-B5AD635273C3}" type="pres">
      <dgm:prSet presAssocID="{05EDFEA0-D4C2-49A0-88FA-D5754C31D5B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99251D-4A15-4738-98A1-56AB6FD7D4E1}" srcId="{9E5095CF-32C2-49AE-A7EE-57903A5C5A1E}" destId="{05EDFEA0-D4C2-49A0-88FA-D5754C31D5B8}" srcOrd="3" destOrd="0" parTransId="{40C8354E-37C3-41E7-A1B1-67F921B67F47}" sibTransId="{46157F97-1D34-4DC7-B498-C74B1C284D1D}"/>
    <dgm:cxn modelId="{E02DE738-F774-41A7-96C8-C956028D186C}" srcId="{5D02FAED-9488-4623-9872-3881A34F1FFE}" destId="{92E7B44E-0A99-4F35-BD00-E633AC4A6A8D}" srcOrd="0" destOrd="0" parTransId="{01770370-E9DF-4354-8EA7-1B6D11FA7444}" sibTransId="{CB1F81BC-E5E2-4DB3-BE0E-D671B2DB211D}"/>
    <dgm:cxn modelId="{F42C8340-00D7-49B2-8013-194AFDFC0C5A}" srcId="{05EDFEA0-D4C2-49A0-88FA-D5754C31D5B8}" destId="{E2D42B08-D0A7-4DBE-8FE0-34D36649CECF}" srcOrd="0" destOrd="0" parTransId="{81482001-24C8-4355-84DB-B3379373B9AD}" sibTransId="{250BDB3D-381D-4526-9422-E48D4E7149DD}"/>
    <dgm:cxn modelId="{00048075-A250-4AAA-A64E-9694BEAEDF07}" srcId="{9E5095CF-32C2-49AE-A7EE-57903A5C5A1E}" destId="{5D02FAED-9488-4623-9872-3881A34F1FFE}" srcOrd="2" destOrd="0" parTransId="{E2E05C2B-2DE7-403A-9C8A-E1293D281286}" sibTransId="{C5FDE516-EA7A-46D9-B34B-4E2160670D6D}"/>
    <dgm:cxn modelId="{D341AB0D-DCFD-4F31-9A81-5DFB56D07EB6}" srcId="{82300A07-3A72-4CB5-8946-810C8044ABDC}" destId="{D1CC2AED-13ED-4654-B1A7-C3218F937F0E}" srcOrd="0" destOrd="0" parTransId="{FF093E74-12DB-41CD-9BC0-EFECA1EBCA70}" sibTransId="{C672CB1A-AF2A-49E1-AAFF-E242D9624349}"/>
    <dgm:cxn modelId="{9FAD54C4-5B72-4684-A389-E5C67DDCE8B0}" type="presOf" srcId="{110AE666-FFFF-4993-8CBF-11C53EEF7605}" destId="{5B95B30C-AEFC-4DEF-A25A-6C28A2382D76}" srcOrd="0" destOrd="1" presId="urn:microsoft.com/office/officeart/2005/8/layout/hList1"/>
    <dgm:cxn modelId="{7160EC64-26C7-4E3E-8D72-7C18EFF6B16E}" type="presOf" srcId="{5D02FAED-9488-4623-9872-3881A34F1FFE}" destId="{481BC4C4-37F1-438C-B919-EDA0BB170914}" srcOrd="0" destOrd="0" presId="urn:microsoft.com/office/officeart/2005/8/layout/hList1"/>
    <dgm:cxn modelId="{40C6DE03-F6BE-4358-A040-70CE71D0F5BB}" srcId="{82300A07-3A72-4CB5-8946-810C8044ABDC}" destId="{749928B6-146B-470D-94BD-BEAD8AB822D3}" srcOrd="1" destOrd="0" parTransId="{B4C3E5F8-2EE0-483A-8356-563C9A71BB3A}" sibTransId="{F3EBF78F-F1A3-4A5E-AE10-6EF8FBF23973}"/>
    <dgm:cxn modelId="{A7F179F0-512C-4459-B532-69319396DE6F}" srcId="{9E5095CF-32C2-49AE-A7EE-57903A5C5A1E}" destId="{82300A07-3A72-4CB5-8946-810C8044ABDC}" srcOrd="1" destOrd="0" parTransId="{C08344B5-14F3-441C-BC7C-09DDF2DD57B9}" sibTransId="{758074D6-D657-43E6-9BC0-813B30B650DE}"/>
    <dgm:cxn modelId="{E0F2F2CB-1724-4B37-843D-F3122231F36F}" type="presOf" srcId="{05EDFEA0-D4C2-49A0-88FA-D5754C31D5B8}" destId="{0BF4EAFA-8992-41EA-9D6B-BC2AAFF0540E}" srcOrd="0" destOrd="0" presId="urn:microsoft.com/office/officeart/2005/8/layout/hList1"/>
    <dgm:cxn modelId="{1F3D86F3-3740-4B35-AB8F-F989BBA51D57}" type="presOf" srcId="{92E7B44E-0A99-4F35-BD00-E633AC4A6A8D}" destId="{378CCC4C-8BB1-4C01-8F94-2D8F728EE7E7}" srcOrd="0" destOrd="0" presId="urn:microsoft.com/office/officeart/2005/8/layout/hList1"/>
    <dgm:cxn modelId="{749562F3-0586-47D9-B1A9-29742AD50807}" type="presOf" srcId="{2DBCECA2-3D25-4A96-BFEA-C76AD4B860C6}" destId="{5B95B30C-AEFC-4DEF-A25A-6C28A2382D76}" srcOrd="0" destOrd="0" presId="urn:microsoft.com/office/officeart/2005/8/layout/hList1"/>
    <dgm:cxn modelId="{B8910B49-89B6-40A9-9D10-643D2231BFF5}" type="presOf" srcId="{D1CC2AED-13ED-4654-B1A7-C3218F937F0E}" destId="{FA9F9047-52F8-4DA4-993B-28415BBE8647}" srcOrd="0" destOrd="0" presId="urn:microsoft.com/office/officeart/2005/8/layout/hList1"/>
    <dgm:cxn modelId="{2EB1DF53-5C31-40E0-B29C-CED51A7FE8B2}" srcId="{3B9F3A25-459F-4E4E-BD9E-241C486586A2}" destId="{2DBCECA2-3D25-4A96-BFEA-C76AD4B860C6}" srcOrd="0" destOrd="0" parTransId="{2239EDB6-ECED-45C9-A037-1BC92B286F00}" sibTransId="{D67347A7-9175-4885-B613-06A6C5F87FC7}"/>
    <dgm:cxn modelId="{172A43D7-3935-40FC-8106-8C0E34A9BEDE}" srcId="{5D02FAED-9488-4623-9872-3881A34F1FFE}" destId="{53D6D7AF-F4BF-4FE2-B254-961D7D02A9E7}" srcOrd="1" destOrd="0" parTransId="{B270B159-C417-4805-9810-791136AC15C8}" sibTransId="{2890D7EE-8F34-41D6-8E66-14EF2A54F3E6}"/>
    <dgm:cxn modelId="{879133EE-BC6C-4DFB-8370-B4EE6DA300D8}" srcId="{3B9F3A25-459F-4E4E-BD9E-241C486586A2}" destId="{110AE666-FFFF-4993-8CBF-11C53EEF7605}" srcOrd="1" destOrd="0" parTransId="{55CA5078-65D3-4FF7-84EE-7145C729A85E}" sibTransId="{0568C8A9-214B-4CDC-B6C1-45B1148AF3D9}"/>
    <dgm:cxn modelId="{DFDD2B96-538A-49C6-B1B9-E03F97780CD0}" type="presOf" srcId="{53D6D7AF-F4BF-4FE2-B254-961D7D02A9E7}" destId="{378CCC4C-8BB1-4C01-8F94-2D8F728EE7E7}" srcOrd="0" destOrd="1" presId="urn:microsoft.com/office/officeart/2005/8/layout/hList1"/>
    <dgm:cxn modelId="{1B27C026-5AAE-4D86-9983-4F13A43B7C38}" type="presOf" srcId="{E1BA17C6-DDCE-4AE9-92EA-0573B0C43C07}" destId="{A0910FA1-A3C4-430B-AFF1-B5AD635273C3}" srcOrd="0" destOrd="1" presId="urn:microsoft.com/office/officeart/2005/8/layout/hList1"/>
    <dgm:cxn modelId="{ECA56C09-E8E3-4F71-9811-BD6C156723BF}" type="presOf" srcId="{3B9F3A25-459F-4E4E-BD9E-241C486586A2}" destId="{DDC81CBC-C058-4D6A-A14F-30588D193D98}" srcOrd="0" destOrd="0" presId="urn:microsoft.com/office/officeart/2005/8/layout/hList1"/>
    <dgm:cxn modelId="{D69DD3F9-3EDD-481B-A853-0B661F316285}" srcId="{9E5095CF-32C2-49AE-A7EE-57903A5C5A1E}" destId="{3B9F3A25-459F-4E4E-BD9E-241C486586A2}" srcOrd="0" destOrd="0" parTransId="{1D318982-A836-43DB-88E4-0D1198862652}" sibTransId="{EF61915B-4B2A-4D6C-A873-369E73E8FE44}"/>
    <dgm:cxn modelId="{BD89091A-C1D4-43DB-8F81-C521754C61E3}" srcId="{05EDFEA0-D4C2-49A0-88FA-D5754C31D5B8}" destId="{E1BA17C6-DDCE-4AE9-92EA-0573B0C43C07}" srcOrd="1" destOrd="0" parTransId="{8EE4B9A0-34C5-44F7-AF43-27ACB243239E}" sibTransId="{81E29CD9-FE88-4577-B649-73A78EDC4E95}"/>
    <dgm:cxn modelId="{93EF87E2-AC2D-4133-AB2D-A970760BCBE5}" type="presOf" srcId="{E2D42B08-D0A7-4DBE-8FE0-34D36649CECF}" destId="{A0910FA1-A3C4-430B-AFF1-B5AD635273C3}" srcOrd="0" destOrd="0" presId="urn:microsoft.com/office/officeart/2005/8/layout/hList1"/>
    <dgm:cxn modelId="{C83925C4-7AD0-4609-812D-E8625E240F00}" type="presOf" srcId="{82300A07-3A72-4CB5-8946-810C8044ABDC}" destId="{D4C22C44-FD2A-4AFC-9F8E-8F7F3BF4E7FB}" srcOrd="0" destOrd="0" presId="urn:microsoft.com/office/officeart/2005/8/layout/hList1"/>
    <dgm:cxn modelId="{3CAB24FC-4F0E-4D7A-91A6-5E85E8D7F771}" type="presOf" srcId="{749928B6-146B-470D-94BD-BEAD8AB822D3}" destId="{FA9F9047-52F8-4DA4-993B-28415BBE8647}" srcOrd="0" destOrd="1" presId="urn:microsoft.com/office/officeart/2005/8/layout/hList1"/>
    <dgm:cxn modelId="{97A83EE4-028F-4AA8-A245-294ED17C8A72}" type="presOf" srcId="{9E5095CF-32C2-49AE-A7EE-57903A5C5A1E}" destId="{C7BF65EB-D93F-424F-84E4-249056F0CB73}" srcOrd="0" destOrd="0" presId="urn:microsoft.com/office/officeart/2005/8/layout/hList1"/>
    <dgm:cxn modelId="{921343EA-1DE4-45F3-95D9-9F741DE056BE}" type="presParOf" srcId="{C7BF65EB-D93F-424F-84E4-249056F0CB73}" destId="{89C8F17D-3666-4904-9A45-C7FCAB1245AB}" srcOrd="0" destOrd="0" presId="urn:microsoft.com/office/officeart/2005/8/layout/hList1"/>
    <dgm:cxn modelId="{0817FC04-1D11-4449-9334-22C6A8511144}" type="presParOf" srcId="{89C8F17D-3666-4904-9A45-C7FCAB1245AB}" destId="{DDC81CBC-C058-4D6A-A14F-30588D193D98}" srcOrd="0" destOrd="0" presId="urn:microsoft.com/office/officeart/2005/8/layout/hList1"/>
    <dgm:cxn modelId="{8D9E6456-707C-457E-8B89-EFA238EE805C}" type="presParOf" srcId="{89C8F17D-3666-4904-9A45-C7FCAB1245AB}" destId="{5B95B30C-AEFC-4DEF-A25A-6C28A2382D76}" srcOrd="1" destOrd="0" presId="urn:microsoft.com/office/officeart/2005/8/layout/hList1"/>
    <dgm:cxn modelId="{B2B530A5-043B-4338-8C67-8E1CF22D167B}" type="presParOf" srcId="{C7BF65EB-D93F-424F-84E4-249056F0CB73}" destId="{106A5E06-8BE7-46D1-B095-7DE6737CD2E3}" srcOrd="1" destOrd="0" presId="urn:microsoft.com/office/officeart/2005/8/layout/hList1"/>
    <dgm:cxn modelId="{0EE1CA1F-A1D7-43BE-A05F-691E925028E2}" type="presParOf" srcId="{C7BF65EB-D93F-424F-84E4-249056F0CB73}" destId="{953D7BEE-40CB-4B55-96F6-65EF642EEE8E}" srcOrd="2" destOrd="0" presId="urn:microsoft.com/office/officeart/2005/8/layout/hList1"/>
    <dgm:cxn modelId="{08400D82-4BC4-4E68-9001-D169438A9A13}" type="presParOf" srcId="{953D7BEE-40CB-4B55-96F6-65EF642EEE8E}" destId="{D4C22C44-FD2A-4AFC-9F8E-8F7F3BF4E7FB}" srcOrd="0" destOrd="0" presId="urn:microsoft.com/office/officeart/2005/8/layout/hList1"/>
    <dgm:cxn modelId="{F0F42A5F-5E42-4914-8FDB-2912755A0E10}" type="presParOf" srcId="{953D7BEE-40CB-4B55-96F6-65EF642EEE8E}" destId="{FA9F9047-52F8-4DA4-993B-28415BBE8647}" srcOrd="1" destOrd="0" presId="urn:microsoft.com/office/officeart/2005/8/layout/hList1"/>
    <dgm:cxn modelId="{13CE602A-4BD4-4B19-8218-FD596AE3E462}" type="presParOf" srcId="{C7BF65EB-D93F-424F-84E4-249056F0CB73}" destId="{5B232B36-B3C3-4708-8873-C4F353227407}" srcOrd="3" destOrd="0" presId="urn:microsoft.com/office/officeart/2005/8/layout/hList1"/>
    <dgm:cxn modelId="{3287F0CC-D8D6-45E8-8AAA-5D140BE45668}" type="presParOf" srcId="{C7BF65EB-D93F-424F-84E4-249056F0CB73}" destId="{50403AEC-9276-4613-BDF1-03815792F33D}" srcOrd="4" destOrd="0" presId="urn:microsoft.com/office/officeart/2005/8/layout/hList1"/>
    <dgm:cxn modelId="{1435755C-F422-498E-95BD-0B629C6AFC85}" type="presParOf" srcId="{50403AEC-9276-4613-BDF1-03815792F33D}" destId="{481BC4C4-37F1-438C-B919-EDA0BB170914}" srcOrd="0" destOrd="0" presId="urn:microsoft.com/office/officeart/2005/8/layout/hList1"/>
    <dgm:cxn modelId="{C1C7CA95-F745-4599-9FF3-762F7930B8EA}" type="presParOf" srcId="{50403AEC-9276-4613-BDF1-03815792F33D}" destId="{378CCC4C-8BB1-4C01-8F94-2D8F728EE7E7}" srcOrd="1" destOrd="0" presId="urn:microsoft.com/office/officeart/2005/8/layout/hList1"/>
    <dgm:cxn modelId="{ECB006FD-137B-4E93-B37E-9AC3B4E0FBC0}" type="presParOf" srcId="{C7BF65EB-D93F-424F-84E4-249056F0CB73}" destId="{FC5EBFB3-D648-42A8-B482-F4089BB7E1F5}" srcOrd="5" destOrd="0" presId="urn:microsoft.com/office/officeart/2005/8/layout/hList1"/>
    <dgm:cxn modelId="{D0EB8E82-2394-41EE-8474-56D86EF51910}" type="presParOf" srcId="{C7BF65EB-D93F-424F-84E4-249056F0CB73}" destId="{62BA079F-5407-4774-92EA-A43A709DF430}" srcOrd="6" destOrd="0" presId="urn:microsoft.com/office/officeart/2005/8/layout/hList1"/>
    <dgm:cxn modelId="{42CB5D96-7364-4436-A9BF-0BB222A3DE1D}" type="presParOf" srcId="{62BA079F-5407-4774-92EA-A43A709DF430}" destId="{0BF4EAFA-8992-41EA-9D6B-BC2AAFF0540E}" srcOrd="0" destOrd="0" presId="urn:microsoft.com/office/officeart/2005/8/layout/hList1"/>
    <dgm:cxn modelId="{07819E7C-97DD-4DF5-A8A7-06869F219FA7}" type="presParOf" srcId="{62BA079F-5407-4774-92EA-A43A709DF430}" destId="{A0910FA1-A3C4-430B-AFF1-B5AD635273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095CF-32C2-49AE-A7EE-57903A5C5A1E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B9F3A25-459F-4E4E-BD9E-241C486586A2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攻击链还原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18982-A836-43DB-88E4-0D1198862652}" type="parTrans" cxnId="{D69DD3F9-3EDD-481B-A853-0B661F31628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1915B-4B2A-4D6C-A873-369E73E8FE44}" type="sibTrans" cxnId="{D69DD3F9-3EDD-481B-A853-0B661F31628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BCECA2-3D25-4A96-BFEA-C76AD4B860C6}">
      <dgm:prSet phldrT="[文本]" custT="1"/>
      <dgm:spPr/>
      <dgm:t>
        <a:bodyPr/>
        <a:lstStyle/>
        <a:p>
          <a:pPr rtl="0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攻击路径全景展示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9EDB6-ECED-45C9-A037-1BC92B286F00}" type="parTrans" cxnId="{2EB1DF53-5C31-40E0-B29C-CED51A7FE8B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7347A7-9175-4885-B613-06A6C5F87FC7}" type="sibTrans" cxnId="{2EB1DF53-5C31-40E0-B29C-CED51A7FE8B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AE666-FFFF-4993-8CBF-11C53EEF7605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安全威胁关联分析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078-65D3-4FF7-84EE-7145C729A85E}" type="parTrans" cxnId="{879133EE-BC6C-4DFB-8370-B4EE6DA300D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68C8A9-214B-4CDC-B6C1-45B1148AF3D9}" type="sibTrans" cxnId="{879133EE-BC6C-4DFB-8370-B4EE6DA300D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00A07-3A72-4CB5-8946-810C8044ABDC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威胁情报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8344B5-14F3-441C-BC7C-09DDF2DD57B9}" type="parTrans" cxnId="{A7F179F0-512C-4459-B532-69319396DE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8074D6-D657-43E6-9BC0-813B30B650DE}" type="sibTrans" cxnId="{A7F179F0-512C-4459-B532-69319396DE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CC2AED-13ED-4654-B1A7-C3218F937F0E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黑客画像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093E74-12DB-41CD-9BC0-EFECA1EBCA70}" type="parTrans" cxnId="{D341AB0D-DCFD-4F31-9A81-5DFB56D07E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2CB1A-AF2A-49E1-AAFF-E242D9624349}" type="sibTrans" cxnId="{D341AB0D-DCFD-4F31-9A81-5DFB56D07E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9928B6-146B-470D-94BD-BEAD8AB822D3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定向攻击黑名单库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C3E5F8-2EE0-483A-8356-563C9A71BB3A}" type="parTrans" cxnId="{40C6DE03-F6BE-4358-A040-70CE71D0F5B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BF78F-F1A3-4A5E-AE10-6EF8FBF23973}" type="sibTrans" cxnId="{40C6DE03-F6BE-4358-A040-70CE71D0F5B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02FAED-9488-4623-9872-3881A34F1FFE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多产品联动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05C2B-2DE7-403A-9C8A-E1293D281286}" type="parTrans" cxnId="{00048075-A250-4AAA-A64E-9694BEAEDF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DE516-EA7A-46D9-B34B-4E2160670D6D}" type="sibTrans" cxnId="{00048075-A250-4AAA-A64E-9694BEAEDF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E7B44E-0A99-4F35-BD00-E633AC4A6A8D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全系列设备安全云联动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770370-E9DF-4354-8EA7-1B6D11FA7444}" type="parTrans" cxnId="{E02DE738-F774-41A7-96C8-C956028D18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1F81BC-E5E2-4DB3-BE0E-D671B2DB211D}" type="sibTrans" cxnId="{E02DE738-F774-41A7-96C8-C956028D18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D6D7AF-F4BF-4FE2-B254-961D7D02A9E7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我司安全设备有机结合为一张安全防护网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0B159-C417-4805-9810-791136AC15C8}" type="parTrans" cxnId="{172A43D7-3935-40FC-8106-8C0E34A9BED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0D7EE-8F34-41D6-8E66-14EF2A54F3E6}" type="sibTrans" cxnId="{172A43D7-3935-40FC-8106-8C0E34A9BED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EDFEA0-D4C2-49A0-88FA-D5754C31D5B8}">
      <dgm:prSet phldrT="[文本]" custT="1"/>
      <dgm:spPr/>
      <dgm:t>
        <a:bodyPr/>
        <a:lstStyle/>
        <a:p>
          <a:r>
            <a: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大数据分析</a:t>
          </a:r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C8354E-37C3-41E7-A1B1-67F921B67F47}" type="parTrans" cxnId="{8299251D-4A15-4738-98A1-56AB6FD7D4E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157F97-1D34-4DC7-B498-C74B1C284D1D}" type="sibTrans" cxnId="{8299251D-4A15-4738-98A1-56AB6FD7D4E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42B08-D0A7-4DBE-8FE0-34D36649CECF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多类型日志大数据关联分析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82001-24C8-4355-84DB-B3379373B9AD}" type="parTrans" cxnId="{F42C8340-00D7-49B2-8013-194AFDFC0C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0BDB3D-381D-4526-9422-E48D4E7149DD}" type="sibTrans" cxnId="{F42C8340-00D7-49B2-8013-194AFDFC0C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A17C6-DDCE-4AE9-92EA-0573B0C43C07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关键事件推测攻击是否成功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E4B9A0-34C5-44F7-AF43-27ACB243239E}" type="parTrans" cxnId="{BD89091A-C1D4-43DB-8F81-C521754C61E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E29CD9-FE88-4577-B649-73A78EDC4E95}" type="sibTrans" cxnId="{BD89091A-C1D4-43DB-8F81-C521754C61E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8EAF49-C271-44C0-A4D8-FF65C1315092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完整安全事件还原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58DEA3-9D23-4B3A-B323-5DB56425C428}" type="parTrans" cxnId="{17A99949-4BD3-4FDE-B469-0F3B3B80157F}">
      <dgm:prSet/>
      <dgm:spPr/>
      <dgm:t>
        <a:bodyPr/>
        <a:lstStyle/>
        <a:p>
          <a:endParaRPr lang="zh-CN" altLang="en-US"/>
        </a:p>
      </dgm:t>
    </dgm:pt>
    <dgm:pt modelId="{A79F2E73-0EE4-463A-BF42-342EA8438C86}" type="sibTrans" cxnId="{17A99949-4BD3-4FDE-B469-0F3B3B80157F}">
      <dgm:prSet/>
      <dgm:spPr/>
      <dgm:t>
        <a:bodyPr/>
        <a:lstStyle/>
        <a:p>
          <a:endParaRPr lang="zh-CN" altLang="en-US"/>
        </a:p>
      </dgm:t>
    </dgm:pt>
    <dgm:pt modelId="{E04EFEAC-73FF-475C-8296-3D23F1AE1509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看得见的全貌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B1A53-DE88-4822-BBF7-55E9CE794D51}" type="parTrans" cxnId="{9A9D2233-F78C-41AF-8DFC-A74A4EDE786F}">
      <dgm:prSet/>
      <dgm:spPr/>
      <dgm:t>
        <a:bodyPr/>
        <a:lstStyle/>
        <a:p>
          <a:endParaRPr lang="zh-CN" altLang="en-US"/>
        </a:p>
      </dgm:t>
    </dgm:pt>
    <dgm:pt modelId="{BAF968E7-0951-4DC7-95AE-CC8B0D96B58D}" type="sibTrans" cxnId="{9A9D2233-F78C-41AF-8DFC-A74A4EDE786F}">
      <dgm:prSet/>
      <dgm:spPr/>
      <dgm:t>
        <a:bodyPr/>
        <a:lstStyle/>
        <a:p>
          <a:endParaRPr lang="zh-CN" altLang="en-US"/>
        </a:p>
      </dgm:t>
    </dgm:pt>
    <dgm:pt modelId="{880267B2-4D1B-4428-9465-C06AA1F21F3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攻击提前预测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1CE35F-3B27-4CA4-80BC-4D44852CEDA1}" type="parTrans" cxnId="{3A46F095-28ED-4DAF-BCE9-16BBD50C34E5}">
      <dgm:prSet/>
      <dgm:spPr/>
      <dgm:t>
        <a:bodyPr/>
        <a:lstStyle/>
        <a:p>
          <a:endParaRPr lang="zh-CN" altLang="en-US"/>
        </a:p>
      </dgm:t>
    </dgm:pt>
    <dgm:pt modelId="{65CFC367-750A-448C-83BA-C523C799B256}" type="sibTrans" cxnId="{3A46F095-28ED-4DAF-BCE9-16BBD50C34E5}">
      <dgm:prSet/>
      <dgm:spPr/>
      <dgm:t>
        <a:bodyPr/>
        <a:lstStyle/>
        <a:p>
          <a:endParaRPr lang="zh-CN" altLang="en-US"/>
        </a:p>
      </dgm:t>
    </dgm:pt>
    <dgm:pt modelId="{F067BDDB-3FDC-4CD7-89F4-930BDC9FD166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核心服务器现存威胁分析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1B9C9-243C-485E-AC55-B83C651ED7E4}" type="parTrans" cxnId="{611296E9-434E-4E90-8AD3-D2830EFB24E4}">
      <dgm:prSet/>
      <dgm:spPr/>
      <dgm:t>
        <a:bodyPr/>
        <a:lstStyle/>
        <a:p>
          <a:endParaRPr lang="zh-CN" altLang="en-US"/>
        </a:p>
      </dgm:t>
    </dgm:pt>
    <dgm:pt modelId="{4D549A9F-6F12-40C2-9140-0F461549EBD0}" type="sibTrans" cxnId="{611296E9-434E-4E90-8AD3-D2830EFB24E4}">
      <dgm:prSet/>
      <dgm:spPr/>
      <dgm:t>
        <a:bodyPr/>
        <a:lstStyle/>
        <a:p>
          <a:endParaRPr lang="zh-CN" altLang="en-US"/>
        </a:p>
      </dgm:t>
    </dgm:pt>
    <dgm:pt modelId="{C7BF65EB-D93F-424F-84E4-249056F0CB73}" type="pres">
      <dgm:prSet presAssocID="{9E5095CF-32C2-49AE-A7EE-57903A5C5A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C8F17D-3666-4904-9A45-C7FCAB1245AB}" type="pres">
      <dgm:prSet presAssocID="{3B9F3A25-459F-4E4E-BD9E-241C486586A2}" presName="composite" presStyleCnt="0"/>
      <dgm:spPr/>
    </dgm:pt>
    <dgm:pt modelId="{DDC81CBC-C058-4D6A-A14F-30588D193D98}" type="pres">
      <dgm:prSet presAssocID="{3B9F3A25-459F-4E4E-BD9E-241C486586A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5B30C-AEFC-4DEF-A25A-6C28A2382D76}" type="pres">
      <dgm:prSet presAssocID="{3B9F3A25-459F-4E4E-BD9E-241C486586A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A5E06-8BE7-46D1-B095-7DE6737CD2E3}" type="pres">
      <dgm:prSet presAssocID="{EF61915B-4B2A-4D6C-A873-369E73E8FE44}" presName="space" presStyleCnt="0"/>
      <dgm:spPr/>
    </dgm:pt>
    <dgm:pt modelId="{953D7BEE-40CB-4B55-96F6-65EF642EEE8E}" type="pres">
      <dgm:prSet presAssocID="{82300A07-3A72-4CB5-8946-810C8044ABDC}" presName="composite" presStyleCnt="0"/>
      <dgm:spPr/>
    </dgm:pt>
    <dgm:pt modelId="{D4C22C44-FD2A-4AFC-9F8E-8F7F3BF4E7FB}" type="pres">
      <dgm:prSet presAssocID="{82300A07-3A72-4CB5-8946-810C8044ABD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F9047-52F8-4DA4-993B-28415BBE8647}" type="pres">
      <dgm:prSet presAssocID="{82300A07-3A72-4CB5-8946-810C8044ABD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32B36-B3C3-4708-8873-C4F353227407}" type="pres">
      <dgm:prSet presAssocID="{758074D6-D657-43E6-9BC0-813B30B650DE}" presName="space" presStyleCnt="0"/>
      <dgm:spPr/>
    </dgm:pt>
    <dgm:pt modelId="{50403AEC-9276-4613-BDF1-03815792F33D}" type="pres">
      <dgm:prSet presAssocID="{5D02FAED-9488-4623-9872-3881A34F1FFE}" presName="composite" presStyleCnt="0"/>
      <dgm:spPr/>
    </dgm:pt>
    <dgm:pt modelId="{481BC4C4-37F1-438C-B919-EDA0BB170914}" type="pres">
      <dgm:prSet presAssocID="{5D02FAED-9488-4623-9872-3881A34F1F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CCC4C-8BB1-4C01-8F94-2D8F728EE7E7}" type="pres">
      <dgm:prSet presAssocID="{5D02FAED-9488-4623-9872-3881A34F1FF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EBFB3-D648-42A8-B482-F4089BB7E1F5}" type="pres">
      <dgm:prSet presAssocID="{C5FDE516-EA7A-46D9-B34B-4E2160670D6D}" presName="space" presStyleCnt="0"/>
      <dgm:spPr/>
    </dgm:pt>
    <dgm:pt modelId="{62BA079F-5407-4774-92EA-A43A709DF430}" type="pres">
      <dgm:prSet presAssocID="{05EDFEA0-D4C2-49A0-88FA-D5754C31D5B8}" presName="composite" presStyleCnt="0"/>
      <dgm:spPr/>
    </dgm:pt>
    <dgm:pt modelId="{0BF4EAFA-8992-41EA-9D6B-BC2AAFF0540E}" type="pres">
      <dgm:prSet presAssocID="{05EDFEA0-D4C2-49A0-88FA-D5754C31D5B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10FA1-A3C4-430B-AFF1-B5AD635273C3}" type="pres">
      <dgm:prSet presAssocID="{05EDFEA0-D4C2-49A0-88FA-D5754C31D5B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89091A-C1D4-43DB-8F81-C521754C61E3}" srcId="{05EDFEA0-D4C2-49A0-88FA-D5754C31D5B8}" destId="{E1BA17C6-DDCE-4AE9-92EA-0573B0C43C07}" srcOrd="1" destOrd="0" parTransId="{8EE4B9A0-34C5-44F7-AF43-27ACB243239E}" sibTransId="{81E29CD9-FE88-4577-B649-73A78EDC4E95}"/>
    <dgm:cxn modelId="{EE0BA9C8-510A-4BE1-89BB-DEE301322E9B}" type="presOf" srcId="{5D02FAED-9488-4623-9872-3881A34F1FFE}" destId="{481BC4C4-37F1-438C-B919-EDA0BB170914}" srcOrd="0" destOrd="0" presId="urn:microsoft.com/office/officeart/2005/8/layout/hList1"/>
    <dgm:cxn modelId="{611296E9-434E-4E90-8AD3-D2830EFB24E4}" srcId="{05EDFEA0-D4C2-49A0-88FA-D5754C31D5B8}" destId="{F067BDDB-3FDC-4CD7-89F4-930BDC9FD166}" srcOrd="2" destOrd="0" parTransId="{E621B9C9-243C-485E-AC55-B83C651ED7E4}" sibTransId="{4D549A9F-6F12-40C2-9140-0F461549EBD0}"/>
    <dgm:cxn modelId="{D514D9CB-AAA2-452D-83EE-09A695DF6EE1}" type="presOf" srcId="{880267B2-4D1B-4428-9465-C06AA1F21F3D}" destId="{FA9F9047-52F8-4DA4-993B-28415BBE8647}" srcOrd="0" destOrd="2" presId="urn:microsoft.com/office/officeart/2005/8/layout/hList1"/>
    <dgm:cxn modelId="{40C6DE03-F6BE-4358-A040-70CE71D0F5BB}" srcId="{82300A07-3A72-4CB5-8946-810C8044ABDC}" destId="{749928B6-146B-470D-94BD-BEAD8AB822D3}" srcOrd="1" destOrd="0" parTransId="{B4C3E5F8-2EE0-483A-8356-563C9A71BB3A}" sibTransId="{F3EBF78F-F1A3-4A5E-AE10-6EF8FBF23973}"/>
    <dgm:cxn modelId="{172A43D7-3935-40FC-8106-8C0E34A9BEDE}" srcId="{5D02FAED-9488-4623-9872-3881A34F1FFE}" destId="{53D6D7AF-F4BF-4FE2-B254-961D7D02A9E7}" srcOrd="1" destOrd="0" parTransId="{B270B159-C417-4805-9810-791136AC15C8}" sibTransId="{2890D7EE-8F34-41D6-8E66-14EF2A54F3E6}"/>
    <dgm:cxn modelId="{F6BBA1C8-8964-47BF-83C0-961CC9C87CD2}" type="presOf" srcId="{E2D42B08-D0A7-4DBE-8FE0-34D36649CECF}" destId="{A0910FA1-A3C4-430B-AFF1-B5AD635273C3}" srcOrd="0" destOrd="0" presId="urn:microsoft.com/office/officeart/2005/8/layout/hList1"/>
    <dgm:cxn modelId="{E322296E-F290-4A31-8292-4C4A60E457CD}" type="presOf" srcId="{E04EFEAC-73FF-475C-8296-3D23F1AE1509}" destId="{5B95B30C-AEFC-4DEF-A25A-6C28A2382D76}" srcOrd="0" destOrd="3" presId="urn:microsoft.com/office/officeart/2005/8/layout/hList1"/>
    <dgm:cxn modelId="{A7F179F0-512C-4459-B532-69319396DE6F}" srcId="{9E5095CF-32C2-49AE-A7EE-57903A5C5A1E}" destId="{82300A07-3A72-4CB5-8946-810C8044ABDC}" srcOrd="1" destOrd="0" parTransId="{C08344B5-14F3-441C-BC7C-09DDF2DD57B9}" sibTransId="{758074D6-D657-43E6-9BC0-813B30B650DE}"/>
    <dgm:cxn modelId="{2EB1DF53-5C31-40E0-B29C-CED51A7FE8B2}" srcId="{3B9F3A25-459F-4E4E-BD9E-241C486586A2}" destId="{2DBCECA2-3D25-4A96-BFEA-C76AD4B860C6}" srcOrd="0" destOrd="0" parTransId="{2239EDB6-ECED-45C9-A037-1BC92B286F00}" sibTransId="{D67347A7-9175-4885-B613-06A6C5F87FC7}"/>
    <dgm:cxn modelId="{E36BF5D3-7336-418C-9E4A-9B9928AD28B3}" type="presOf" srcId="{92E7B44E-0A99-4F35-BD00-E633AC4A6A8D}" destId="{378CCC4C-8BB1-4C01-8F94-2D8F728EE7E7}" srcOrd="0" destOrd="0" presId="urn:microsoft.com/office/officeart/2005/8/layout/hList1"/>
    <dgm:cxn modelId="{00048075-A250-4AAA-A64E-9694BEAEDF07}" srcId="{9E5095CF-32C2-49AE-A7EE-57903A5C5A1E}" destId="{5D02FAED-9488-4623-9872-3881A34F1FFE}" srcOrd="2" destOrd="0" parTransId="{E2E05C2B-2DE7-403A-9C8A-E1293D281286}" sibTransId="{C5FDE516-EA7A-46D9-B34B-4E2160670D6D}"/>
    <dgm:cxn modelId="{910AE76F-EE38-4218-B4EF-012D1513FF39}" type="presOf" srcId="{8F8EAF49-C271-44C0-A4D8-FF65C1315092}" destId="{5B95B30C-AEFC-4DEF-A25A-6C28A2382D76}" srcOrd="0" destOrd="2" presId="urn:microsoft.com/office/officeart/2005/8/layout/hList1"/>
    <dgm:cxn modelId="{2C805450-C01B-4A48-AAAA-A32837F172AE}" type="presOf" srcId="{D1CC2AED-13ED-4654-B1A7-C3218F937F0E}" destId="{FA9F9047-52F8-4DA4-993B-28415BBE8647}" srcOrd="0" destOrd="0" presId="urn:microsoft.com/office/officeart/2005/8/layout/hList1"/>
    <dgm:cxn modelId="{F42C8340-00D7-49B2-8013-194AFDFC0C5A}" srcId="{05EDFEA0-D4C2-49A0-88FA-D5754C31D5B8}" destId="{E2D42B08-D0A7-4DBE-8FE0-34D36649CECF}" srcOrd="0" destOrd="0" parTransId="{81482001-24C8-4355-84DB-B3379373B9AD}" sibTransId="{250BDB3D-381D-4526-9422-E48D4E7149DD}"/>
    <dgm:cxn modelId="{C5F3DA10-05DF-4682-AFD5-B40C8A3CFFD2}" type="presOf" srcId="{110AE666-FFFF-4993-8CBF-11C53EEF7605}" destId="{5B95B30C-AEFC-4DEF-A25A-6C28A2382D76}" srcOrd="0" destOrd="1" presId="urn:microsoft.com/office/officeart/2005/8/layout/hList1"/>
    <dgm:cxn modelId="{8299251D-4A15-4738-98A1-56AB6FD7D4E1}" srcId="{9E5095CF-32C2-49AE-A7EE-57903A5C5A1E}" destId="{05EDFEA0-D4C2-49A0-88FA-D5754C31D5B8}" srcOrd="3" destOrd="0" parTransId="{40C8354E-37C3-41E7-A1B1-67F921B67F47}" sibTransId="{46157F97-1D34-4DC7-B498-C74B1C284D1D}"/>
    <dgm:cxn modelId="{1A4F70DC-AFB6-4041-BFBF-31825D90C745}" type="presOf" srcId="{E1BA17C6-DDCE-4AE9-92EA-0573B0C43C07}" destId="{A0910FA1-A3C4-430B-AFF1-B5AD635273C3}" srcOrd="0" destOrd="1" presId="urn:microsoft.com/office/officeart/2005/8/layout/hList1"/>
    <dgm:cxn modelId="{E02DE738-F774-41A7-96C8-C956028D186C}" srcId="{5D02FAED-9488-4623-9872-3881A34F1FFE}" destId="{92E7B44E-0A99-4F35-BD00-E633AC4A6A8D}" srcOrd="0" destOrd="0" parTransId="{01770370-E9DF-4354-8EA7-1B6D11FA7444}" sibTransId="{CB1F81BC-E5E2-4DB3-BE0E-D671B2DB211D}"/>
    <dgm:cxn modelId="{09A83782-0D50-461D-85FC-F76C15531E73}" type="presOf" srcId="{82300A07-3A72-4CB5-8946-810C8044ABDC}" destId="{D4C22C44-FD2A-4AFC-9F8E-8F7F3BF4E7FB}" srcOrd="0" destOrd="0" presId="urn:microsoft.com/office/officeart/2005/8/layout/hList1"/>
    <dgm:cxn modelId="{17A99949-4BD3-4FDE-B469-0F3B3B80157F}" srcId="{3B9F3A25-459F-4E4E-BD9E-241C486586A2}" destId="{8F8EAF49-C271-44C0-A4D8-FF65C1315092}" srcOrd="2" destOrd="0" parTransId="{F258DEA3-9D23-4B3A-B323-5DB56425C428}" sibTransId="{A79F2E73-0EE4-463A-BF42-342EA8438C86}"/>
    <dgm:cxn modelId="{879133EE-BC6C-4DFB-8370-B4EE6DA300D8}" srcId="{3B9F3A25-459F-4E4E-BD9E-241C486586A2}" destId="{110AE666-FFFF-4993-8CBF-11C53EEF7605}" srcOrd="1" destOrd="0" parTransId="{55CA5078-65D3-4FF7-84EE-7145C729A85E}" sibTransId="{0568C8A9-214B-4CDC-B6C1-45B1148AF3D9}"/>
    <dgm:cxn modelId="{4D641A38-3419-4025-B5C3-BC15C67B7829}" type="presOf" srcId="{05EDFEA0-D4C2-49A0-88FA-D5754C31D5B8}" destId="{0BF4EAFA-8992-41EA-9D6B-BC2AAFF0540E}" srcOrd="0" destOrd="0" presId="urn:microsoft.com/office/officeart/2005/8/layout/hList1"/>
    <dgm:cxn modelId="{2B8289DA-86FA-4084-80C1-7EBE0C91D977}" type="presOf" srcId="{9E5095CF-32C2-49AE-A7EE-57903A5C5A1E}" destId="{C7BF65EB-D93F-424F-84E4-249056F0CB73}" srcOrd="0" destOrd="0" presId="urn:microsoft.com/office/officeart/2005/8/layout/hList1"/>
    <dgm:cxn modelId="{9A9D2233-F78C-41AF-8DFC-A74A4EDE786F}" srcId="{3B9F3A25-459F-4E4E-BD9E-241C486586A2}" destId="{E04EFEAC-73FF-475C-8296-3D23F1AE1509}" srcOrd="3" destOrd="0" parTransId="{316B1A53-DE88-4822-BBF7-55E9CE794D51}" sibTransId="{BAF968E7-0951-4DC7-95AE-CC8B0D96B58D}"/>
    <dgm:cxn modelId="{D69DD3F9-3EDD-481B-A853-0B661F316285}" srcId="{9E5095CF-32C2-49AE-A7EE-57903A5C5A1E}" destId="{3B9F3A25-459F-4E4E-BD9E-241C486586A2}" srcOrd="0" destOrd="0" parTransId="{1D318982-A836-43DB-88E4-0D1198862652}" sibTransId="{EF61915B-4B2A-4D6C-A873-369E73E8FE44}"/>
    <dgm:cxn modelId="{3A46F095-28ED-4DAF-BCE9-16BBD50C34E5}" srcId="{82300A07-3A72-4CB5-8946-810C8044ABDC}" destId="{880267B2-4D1B-4428-9465-C06AA1F21F3D}" srcOrd="2" destOrd="0" parTransId="{DD1CE35F-3B27-4CA4-80BC-4D44852CEDA1}" sibTransId="{65CFC367-750A-448C-83BA-C523C799B256}"/>
    <dgm:cxn modelId="{4266F50D-6A82-4C21-B90C-8D6B9BDD0E9B}" type="presOf" srcId="{2DBCECA2-3D25-4A96-BFEA-C76AD4B860C6}" destId="{5B95B30C-AEFC-4DEF-A25A-6C28A2382D76}" srcOrd="0" destOrd="0" presId="urn:microsoft.com/office/officeart/2005/8/layout/hList1"/>
    <dgm:cxn modelId="{FBB02BA2-662B-46E4-B78F-179F22D88908}" type="presOf" srcId="{53D6D7AF-F4BF-4FE2-B254-961D7D02A9E7}" destId="{378CCC4C-8BB1-4C01-8F94-2D8F728EE7E7}" srcOrd="0" destOrd="1" presId="urn:microsoft.com/office/officeart/2005/8/layout/hList1"/>
    <dgm:cxn modelId="{D341AB0D-DCFD-4F31-9A81-5DFB56D07EB6}" srcId="{82300A07-3A72-4CB5-8946-810C8044ABDC}" destId="{D1CC2AED-13ED-4654-B1A7-C3218F937F0E}" srcOrd="0" destOrd="0" parTransId="{FF093E74-12DB-41CD-9BC0-EFECA1EBCA70}" sibTransId="{C672CB1A-AF2A-49E1-AAFF-E242D9624349}"/>
    <dgm:cxn modelId="{28B1753C-3911-498F-B1D3-563255DBC33A}" type="presOf" srcId="{3B9F3A25-459F-4E4E-BD9E-241C486586A2}" destId="{DDC81CBC-C058-4D6A-A14F-30588D193D98}" srcOrd="0" destOrd="0" presId="urn:microsoft.com/office/officeart/2005/8/layout/hList1"/>
    <dgm:cxn modelId="{2B40D7D0-3B77-4FE1-9C37-F7078D844182}" type="presOf" srcId="{749928B6-146B-470D-94BD-BEAD8AB822D3}" destId="{FA9F9047-52F8-4DA4-993B-28415BBE8647}" srcOrd="0" destOrd="1" presId="urn:microsoft.com/office/officeart/2005/8/layout/hList1"/>
    <dgm:cxn modelId="{060BA45C-1877-454C-A67E-E7D596E8A777}" type="presOf" srcId="{F067BDDB-3FDC-4CD7-89F4-930BDC9FD166}" destId="{A0910FA1-A3C4-430B-AFF1-B5AD635273C3}" srcOrd="0" destOrd="2" presId="urn:microsoft.com/office/officeart/2005/8/layout/hList1"/>
    <dgm:cxn modelId="{9E8F376A-A14A-4125-9763-B345BB29A3C8}" type="presParOf" srcId="{C7BF65EB-D93F-424F-84E4-249056F0CB73}" destId="{89C8F17D-3666-4904-9A45-C7FCAB1245AB}" srcOrd="0" destOrd="0" presId="urn:microsoft.com/office/officeart/2005/8/layout/hList1"/>
    <dgm:cxn modelId="{23181429-9FC6-4183-BCD5-EA826CE47457}" type="presParOf" srcId="{89C8F17D-3666-4904-9A45-C7FCAB1245AB}" destId="{DDC81CBC-C058-4D6A-A14F-30588D193D98}" srcOrd="0" destOrd="0" presId="urn:microsoft.com/office/officeart/2005/8/layout/hList1"/>
    <dgm:cxn modelId="{59F67B2C-7A1E-47F6-B6B1-8994FC603008}" type="presParOf" srcId="{89C8F17D-3666-4904-9A45-C7FCAB1245AB}" destId="{5B95B30C-AEFC-4DEF-A25A-6C28A2382D76}" srcOrd="1" destOrd="0" presId="urn:microsoft.com/office/officeart/2005/8/layout/hList1"/>
    <dgm:cxn modelId="{BE5E74CE-9CEB-4D0A-B28B-51BB3ACD5B93}" type="presParOf" srcId="{C7BF65EB-D93F-424F-84E4-249056F0CB73}" destId="{106A5E06-8BE7-46D1-B095-7DE6737CD2E3}" srcOrd="1" destOrd="0" presId="urn:microsoft.com/office/officeart/2005/8/layout/hList1"/>
    <dgm:cxn modelId="{67978C9A-342D-49ED-B688-3BB5EB80F6B9}" type="presParOf" srcId="{C7BF65EB-D93F-424F-84E4-249056F0CB73}" destId="{953D7BEE-40CB-4B55-96F6-65EF642EEE8E}" srcOrd="2" destOrd="0" presId="urn:microsoft.com/office/officeart/2005/8/layout/hList1"/>
    <dgm:cxn modelId="{D7F8810D-5BA7-4D66-9A61-A97D52C7F7D3}" type="presParOf" srcId="{953D7BEE-40CB-4B55-96F6-65EF642EEE8E}" destId="{D4C22C44-FD2A-4AFC-9F8E-8F7F3BF4E7FB}" srcOrd="0" destOrd="0" presId="urn:microsoft.com/office/officeart/2005/8/layout/hList1"/>
    <dgm:cxn modelId="{E849A45F-9E67-4509-883B-5810AF7F3FA1}" type="presParOf" srcId="{953D7BEE-40CB-4B55-96F6-65EF642EEE8E}" destId="{FA9F9047-52F8-4DA4-993B-28415BBE8647}" srcOrd="1" destOrd="0" presId="urn:microsoft.com/office/officeart/2005/8/layout/hList1"/>
    <dgm:cxn modelId="{5656464E-00C3-454F-BCC0-F4C24B37A024}" type="presParOf" srcId="{C7BF65EB-D93F-424F-84E4-249056F0CB73}" destId="{5B232B36-B3C3-4708-8873-C4F353227407}" srcOrd="3" destOrd="0" presId="urn:microsoft.com/office/officeart/2005/8/layout/hList1"/>
    <dgm:cxn modelId="{DD9E591E-52A2-492C-B820-089AF381441C}" type="presParOf" srcId="{C7BF65EB-D93F-424F-84E4-249056F0CB73}" destId="{50403AEC-9276-4613-BDF1-03815792F33D}" srcOrd="4" destOrd="0" presId="urn:microsoft.com/office/officeart/2005/8/layout/hList1"/>
    <dgm:cxn modelId="{6FCE094A-E39F-4B7E-8214-61CA508F12A5}" type="presParOf" srcId="{50403AEC-9276-4613-BDF1-03815792F33D}" destId="{481BC4C4-37F1-438C-B919-EDA0BB170914}" srcOrd="0" destOrd="0" presId="urn:microsoft.com/office/officeart/2005/8/layout/hList1"/>
    <dgm:cxn modelId="{7CC6D62C-A8D7-4AF9-AB82-E066AE200692}" type="presParOf" srcId="{50403AEC-9276-4613-BDF1-03815792F33D}" destId="{378CCC4C-8BB1-4C01-8F94-2D8F728EE7E7}" srcOrd="1" destOrd="0" presId="urn:microsoft.com/office/officeart/2005/8/layout/hList1"/>
    <dgm:cxn modelId="{F09D4572-95B7-495F-84A5-F783E02C8511}" type="presParOf" srcId="{C7BF65EB-D93F-424F-84E4-249056F0CB73}" destId="{FC5EBFB3-D648-42A8-B482-F4089BB7E1F5}" srcOrd="5" destOrd="0" presId="urn:microsoft.com/office/officeart/2005/8/layout/hList1"/>
    <dgm:cxn modelId="{A632995D-EAE3-49E7-9E55-A7737573564F}" type="presParOf" srcId="{C7BF65EB-D93F-424F-84E4-249056F0CB73}" destId="{62BA079F-5407-4774-92EA-A43A709DF430}" srcOrd="6" destOrd="0" presId="urn:microsoft.com/office/officeart/2005/8/layout/hList1"/>
    <dgm:cxn modelId="{2B35B871-D18E-4660-A904-84146A37B38B}" type="presParOf" srcId="{62BA079F-5407-4774-92EA-A43A709DF430}" destId="{0BF4EAFA-8992-41EA-9D6B-BC2AAFF0540E}" srcOrd="0" destOrd="0" presId="urn:microsoft.com/office/officeart/2005/8/layout/hList1"/>
    <dgm:cxn modelId="{4B25C8D2-0943-446D-A4EC-5CA446DD93A8}" type="presParOf" srcId="{62BA079F-5407-4774-92EA-A43A709DF430}" destId="{A0910FA1-A3C4-430B-AFF1-B5AD635273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7CB3C-DC5E-415E-AB80-09216E675807}" type="doc">
      <dgm:prSet loTypeId="urn:microsoft.com/office/officeart/2005/8/layout/radial6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DE8B1CA-0F33-4EA3-85AA-AA2ADD4C23FD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安全威胁态势感知平台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4F1410C7-79C5-412A-9C97-43BDCF7A4BF7}" type="parTrans" cxnId="{63CEF8B3-AFAB-479F-874D-F054A87A1851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C3C5A7E-84FE-42E7-8C09-60210346EBA9}" type="sibTrans" cxnId="{63CEF8B3-AFAB-479F-874D-F054A87A1851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AD67EF5A-CFC4-41E7-8C83-CEAAF2EA8BBF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攻击事件还原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3A4FFD8-1879-486F-BCAB-575D1509EAF2}" type="parTrans" cxnId="{847BF5DC-402F-4727-A373-5AEC60C42567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72C6D0-ADFE-4723-BC2E-F44ECD7FED73}" type="sibTrans" cxnId="{847BF5DC-402F-4727-A373-5AEC60C42567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1A2A65-8E83-4876-9991-E4CF5ADA64A8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防护网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A6B4FFCC-79B7-4858-8373-CD36A81890E4}" type="parTrans" cxnId="{268BCBC1-D569-41DA-AE7F-960CB566F93A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4F83B812-71C1-4316-8706-489301EF8494}" type="sibTrans" cxnId="{268BCBC1-D569-41DA-AE7F-960CB566F93A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28098D93-EEEA-42E5-917F-66DBBAEE343D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黑客</a:t>
          </a:r>
          <a:endParaRPr lang="en-US" altLang="zh-CN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画像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A99D632-2467-40F2-AD90-86A6F7ABB134}" type="parTrans" cxnId="{C03F6FFD-61B7-4D20-9F0F-0503A18EDEF4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75933C-CDB5-4D16-826D-55ED70D7D0E9}" type="sibTrans" cxnId="{C03F6FFD-61B7-4D20-9F0F-0503A18EDEF4}">
      <dgm:prSet/>
      <dgm:spPr/>
      <dgm:t>
        <a:bodyPr/>
        <a:lstStyle/>
        <a:p>
          <a:endParaRPr lang="zh-CN" altLang="en-US" b="1">
            <a:solidFill>
              <a:srgbClr val="002060"/>
            </a:solidFill>
            <a:latin typeface="微软雅黑" pitchFamily="34" charset="-122"/>
            <a:ea typeface="微软雅黑" pitchFamily="34" charset="-122"/>
          </a:endParaRPr>
        </a:p>
      </dgm:t>
    </dgm:pt>
    <dgm:pt modelId="{10908DEE-9700-4374-9DFC-3D013F1185BE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来源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B6E845E-D00B-4B46-928C-141F77967CD7}" type="parTrans" cxnId="{32DB03AF-9D80-42D2-A662-596FF25FF133}">
      <dgm:prSet/>
      <dgm:spPr/>
      <dgm:t>
        <a:bodyPr/>
        <a:lstStyle/>
        <a:p>
          <a:endParaRPr lang="zh-CN" altLang="en-US"/>
        </a:p>
      </dgm:t>
    </dgm:pt>
    <dgm:pt modelId="{0C6FF903-041F-4119-BFD1-566914450808}" type="sibTrans" cxnId="{32DB03AF-9D80-42D2-A662-596FF25FF133}">
      <dgm:prSet/>
      <dgm:spPr/>
      <dgm:t>
        <a:bodyPr/>
        <a:lstStyle/>
        <a:p>
          <a:endParaRPr lang="zh-CN" altLang="en-US"/>
        </a:p>
      </dgm:t>
    </dgm:pt>
    <dgm:pt modelId="{0E6422EF-2C3A-46BC-955A-7A8645231065}" type="pres">
      <dgm:prSet presAssocID="{A0C7CB3C-DC5E-415E-AB80-09216E6758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041A48-F635-466F-9175-528686E550F9}" type="pres">
      <dgm:prSet presAssocID="{2DE8B1CA-0F33-4EA3-85AA-AA2ADD4C23F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F2EF755-51D8-49C2-96D5-495E573FC785}" type="pres">
      <dgm:prSet presAssocID="{AD67EF5A-CFC4-41E7-8C83-CEAAF2EA8B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4376B-4F5E-4FD9-866D-1596E76B2ACA}" type="pres">
      <dgm:prSet presAssocID="{AD67EF5A-CFC4-41E7-8C83-CEAAF2EA8BBF}" presName="dummy" presStyleCnt="0"/>
      <dgm:spPr/>
    </dgm:pt>
    <dgm:pt modelId="{2BA47455-BFBE-4BBC-A737-020EB6ED83F4}" type="pres">
      <dgm:prSet presAssocID="{F472C6D0-ADFE-4723-BC2E-F44ECD7FED7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033C260-76F5-475E-96B3-BF3BD34D94C5}" type="pres">
      <dgm:prSet presAssocID="{C51A2A65-8E83-4876-9991-E4CF5ADA64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3C77B-1ABD-435B-B427-1D3A63B88655}" type="pres">
      <dgm:prSet presAssocID="{C51A2A65-8E83-4876-9991-E4CF5ADA64A8}" presName="dummy" presStyleCnt="0"/>
      <dgm:spPr/>
    </dgm:pt>
    <dgm:pt modelId="{403E476A-0106-4214-BA86-19FCC145C99C}" type="pres">
      <dgm:prSet presAssocID="{4F83B812-71C1-4316-8706-489301EF849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A05B671-9BC2-43A1-AA11-49722FA970FF}" type="pres">
      <dgm:prSet presAssocID="{10908DEE-9700-4374-9DFC-3D013F1185B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9CB94-D039-47B9-8837-1080EF6CCF39}" type="pres">
      <dgm:prSet presAssocID="{10908DEE-9700-4374-9DFC-3D013F1185BE}" presName="dummy" presStyleCnt="0"/>
      <dgm:spPr/>
    </dgm:pt>
    <dgm:pt modelId="{CBC4E1DA-CCD0-4D23-90C4-1B9C65F34AAD}" type="pres">
      <dgm:prSet presAssocID="{0C6FF903-041F-4119-BFD1-56691445080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39D8EFB-84DC-407A-82E9-6364BC6EA0EE}" type="pres">
      <dgm:prSet presAssocID="{28098D93-EEEA-42E5-917F-66DBBAEE34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697CB-6A53-4CEB-B03A-BE189745E251}" type="pres">
      <dgm:prSet presAssocID="{28098D93-EEEA-42E5-917F-66DBBAEE343D}" presName="dummy" presStyleCnt="0"/>
      <dgm:spPr/>
    </dgm:pt>
    <dgm:pt modelId="{51D0831A-800A-4BEC-9B86-B0F36B9185F4}" type="pres">
      <dgm:prSet presAssocID="{7E75933C-CDB5-4D16-826D-55ED70D7D0E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2DB03AF-9D80-42D2-A662-596FF25FF133}" srcId="{2DE8B1CA-0F33-4EA3-85AA-AA2ADD4C23FD}" destId="{10908DEE-9700-4374-9DFC-3D013F1185BE}" srcOrd="2" destOrd="0" parTransId="{2B6E845E-D00B-4B46-928C-141F77967CD7}" sibTransId="{0C6FF903-041F-4119-BFD1-566914450808}"/>
    <dgm:cxn modelId="{32AF33BE-4977-4F94-BE03-99E5BFF48A61}" type="presOf" srcId="{2DE8B1CA-0F33-4EA3-85AA-AA2ADD4C23FD}" destId="{17041A48-F635-466F-9175-528686E550F9}" srcOrd="0" destOrd="0" presId="urn:microsoft.com/office/officeart/2005/8/layout/radial6"/>
    <dgm:cxn modelId="{90C8D912-59B0-4404-BAAB-B211F35B0BA7}" type="presOf" srcId="{7E75933C-CDB5-4D16-826D-55ED70D7D0E9}" destId="{51D0831A-800A-4BEC-9B86-B0F36B9185F4}" srcOrd="0" destOrd="0" presId="urn:microsoft.com/office/officeart/2005/8/layout/radial6"/>
    <dgm:cxn modelId="{92619C1F-2FB0-468E-BC6C-A2938F41B88B}" type="presOf" srcId="{F472C6D0-ADFE-4723-BC2E-F44ECD7FED73}" destId="{2BA47455-BFBE-4BBC-A737-020EB6ED83F4}" srcOrd="0" destOrd="0" presId="urn:microsoft.com/office/officeart/2005/8/layout/radial6"/>
    <dgm:cxn modelId="{63CEF8B3-AFAB-479F-874D-F054A87A1851}" srcId="{A0C7CB3C-DC5E-415E-AB80-09216E675807}" destId="{2DE8B1CA-0F33-4EA3-85AA-AA2ADD4C23FD}" srcOrd="0" destOrd="0" parTransId="{4F1410C7-79C5-412A-9C97-43BDCF7A4BF7}" sibTransId="{BC3C5A7E-84FE-42E7-8C09-60210346EBA9}"/>
    <dgm:cxn modelId="{9AC9FB2F-7D18-4D78-B245-AA1131DBB4D9}" type="presOf" srcId="{4F83B812-71C1-4316-8706-489301EF8494}" destId="{403E476A-0106-4214-BA86-19FCC145C99C}" srcOrd="0" destOrd="0" presId="urn:microsoft.com/office/officeart/2005/8/layout/radial6"/>
    <dgm:cxn modelId="{4FC6D2C4-E7AD-432E-BA11-A4F56DC92D0E}" type="presOf" srcId="{A0C7CB3C-DC5E-415E-AB80-09216E675807}" destId="{0E6422EF-2C3A-46BC-955A-7A8645231065}" srcOrd="0" destOrd="0" presId="urn:microsoft.com/office/officeart/2005/8/layout/radial6"/>
    <dgm:cxn modelId="{847BF5DC-402F-4727-A373-5AEC60C42567}" srcId="{2DE8B1CA-0F33-4EA3-85AA-AA2ADD4C23FD}" destId="{AD67EF5A-CFC4-41E7-8C83-CEAAF2EA8BBF}" srcOrd="0" destOrd="0" parTransId="{73A4FFD8-1879-486F-BCAB-575D1509EAF2}" sibTransId="{F472C6D0-ADFE-4723-BC2E-F44ECD7FED73}"/>
    <dgm:cxn modelId="{E8BCC1B9-19E0-4942-AC21-8DDE17129706}" type="presOf" srcId="{C51A2A65-8E83-4876-9991-E4CF5ADA64A8}" destId="{6033C260-76F5-475E-96B3-BF3BD34D94C5}" srcOrd="0" destOrd="0" presId="urn:microsoft.com/office/officeart/2005/8/layout/radial6"/>
    <dgm:cxn modelId="{9AF3302D-9D52-41C5-B52D-5EFA26F466FC}" type="presOf" srcId="{AD67EF5A-CFC4-41E7-8C83-CEAAF2EA8BBF}" destId="{1F2EF755-51D8-49C2-96D5-495E573FC785}" srcOrd="0" destOrd="0" presId="urn:microsoft.com/office/officeart/2005/8/layout/radial6"/>
    <dgm:cxn modelId="{A8F3DFD0-351D-4B3D-A6BE-2478C77AB970}" type="presOf" srcId="{10908DEE-9700-4374-9DFC-3D013F1185BE}" destId="{AA05B671-9BC2-43A1-AA11-49722FA970FF}" srcOrd="0" destOrd="0" presId="urn:microsoft.com/office/officeart/2005/8/layout/radial6"/>
    <dgm:cxn modelId="{555E44AE-1AC4-4642-83C7-44C5D81AECF4}" type="presOf" srcId="{0C6FF903-041F-4119-BFD1-566914450808}" destId="{CBC4E1DA-CCD0-4D23-90C4-1B9C65F34AAD}" srcOrd="0" destOrd="0" presId="urn:microsoft.com/office/officeart/2005/8/layout/radial6"/>
    <dgm:cxn modelId="{B77F79F5-3B13-44D4-80F1-73F9BAB6C9D5}" type="presOf" srcId="{28098D93-EEEA-42E5-917F-66DBBAEE343D}" destId="{739D8EFB-84DC-407A-82E9-6364BC6EA0EE}" srcOrd="0" destOrd="0" presId="urn:microsoft.com/office/officeart/2005/8/layout/radial6"/>
    <dgm:cxn modelId="{C03F6FFD-61B7-4D20-9F0F-0503A18EDEF4}" srcId="{2DE8B1CA-0F33-4EA3-85AA-AA2ADD4C23FD}" destId="{28098D93-EEEA-42E5-917F-66DBBAEE343D}" srcOrd="3" destOrd="0" parTransId="{0A99D632-2467-40F2-AD90-86A6F7ABB134}" sibTransId="{7E75933C-CDB5-4D16-826D-55ED70D7D0E9}"/>
    <dgm:cxn modelId="{268BCBC1-D569-41DA-AE7F-960CB566F93A}" srcId="{2DE8B1CA-0F33-4EA3-85AA-AA2ADD4C23FD}" destId="{C51A2A65-8E83-4876-9991-E4CF5ADA64A8}" srcOrd="1" destOrd="0" parTransId="{A6B4FFCC-79B7-4858-8373-CD36A81890E4}" sibTransId="{4F83B812-71C1-4316-8706-489301EF8494}"/>
    <dgm:cxn modelId="{415B8C27-1907-4574-95E1-064FADDC5A32}" type="presParOf" srcId="{0E6422EF-2C3A-46BC-955A-7A8645231065}" destId="{17041A48-F635-466F-9175-528686E550F9}" srcOrd="0" destOrd="0" presId="urn:microsoft.com/office/officeart/2005/8/layout/radial6"/>
    <dgm:cxn modelId="{9CB197C0-70F9-4BA2-8888-62F8E66C78D5}" type="presParOf" srcId="{0E6422EF-2C3A-46BC-955A-7A8645231065}" destId="{1F2EF755-51D8-49C2-96D5-495E573FC785}" srcOrd="1" destOrd="0" presId="urn:microsoft.com/office/officeart/2005/8/layout/radial6"/>
    <dgm:cxn modelId="{E1DB4CF2-73D3-4A1B-BA6A-846EBD9079DA}" type="presParOf" srcId="{0E6422EF-2C3A-46BC-955A-7A8645231065}" destId="{6134376B-4F5E-4FD9-866D-1596E76B2ACA}" srcOrd="2" destOrd="0" presId="urn:microsoft.com/office/officeart/2005/8/layout/radial6"/>
    <dgm:cxn modelId="{DEFCFE95-FBA0-4FBA-AF4C-234DBF2DA236}" type="presParOf" srcId="{0E6422EF-2C3A-46BC-955A-7A8645231065}" destId="{2BA47455-BFBE-4BBC-A737-020EB6ED83F4}" srcOrd="3" destOrd="0" presId="urn:microsoft.com/office/officeart/2005/8/layout/radial6"/>
    <dgm:cxn modelId="{5CF8E966-5F77-40CE-A6A9-F7C86267C57E}" type="presParOf" srcId="{0E6422EF-2C3A-46BC-955A-7A8645231065}" destId="{6033C260-76F5-475E-96B3-BF3BD34D94C5}" srcOrd="4" destOrd="0" presId="urn:microsoft.com/office/officeart/2005/8/layout/radial6"/>
    <dgm:cxn modelId="{F5C2CBBE-1F27-43DC-B642-080351514DC5}" type="presParOf" srcId="{0E6422EF-2C3A-46BC-955A-7A8645231065}" destId="{6563C77B-1ABD-435B-B427-1D3A63B88655}" srcOrd="5" destOrd="0" presId="urn:microsoft.com/office/officeart/2005/8/layout/radial6"/>
    <dgm:cxn modelId="{6FAD6FA4-4F62-4CF0-8BD4-E3D011BB9A1D}" type="presParOf" srcId="{0E6422EF-2C3A-46BC-955A-7A8645231065}" destId="{403E476A-0106-4214-BA86-19FCC145C99C}" srcOrd="6" destOrd="0" presId="urn:microsoft.com/office/officeart/2005/8/layout/radial6"/>
    <dgm:cxn modelId="{B9DBC105-2E27-4C19-A667-DC3006461B9D}" type="presParOf" srcId="{0E6422EF-2C3A-46BC-955A-7A8645231065}" destId="{AA05B671-9BC2-43A1-AA11-49722FA970FF}" srcOrd="7" destOrd="0" presId="urn:microsoft.com/office/officeart/2005/8/layout/radial6"/>
    <dgm:cxn modelId="{7154AB61-8A2A-470B-AFF3-24B05A4C16DE}" type="presParOf" srcId="{0E6422EF-2C3A-46BC-955A-7A8645231065}" destId="{D279CB94-D039-47B9-8837-1080EF6CCF39}" srcOrd="8" destOrd="0" presId="urn:microsoft.com/office/officeart/2005/8/layout/radial6"/>
    <dgm:cxn modelId="{AB331203-E38F-450F-A27D-2734AD3B76AB}" type="presParOf" srcId="{0E6422EF-2C3A-46BC-955A-7A8645231065}" destId="{CBC4E1DA-CCD0-4D23-90C4-1B9C65F34AAD}" srcOrd="9" destOrd="0" presId="urn:microsoft.com/office/officeart/2005/8/layout/radial6"/>
    <dgm:cxn modelId="{55B2585E-75E4-46E1-B7E2-CF14A077B098}" type="presParOf" srcId="{0E6422EF-2C3A-46BC-955A-7A8645231065}" destId="{739D8EFB-84DC-407A-82E9-6364BC6EA0EE}" srcOrd="10" destOrd="0" presId="urn:microsoft.com/office/officeart/2005/8/layout/radial6"/>
    <dgm:cxn modelId="{5F11793C-FCC2-499A-96AA-0F152C13F152}" type="presParOf" srcId="{0E6422EF-2C3A-46BC-955A-7A8645231065}" destId="{FD0697CB-6A53-4CEB-B03A-BE189745E251}" srcOrd="11" destOrd="0" presId="urn:microsoft.com/office/officeart/2005/8/layout/radial6"/>
    <dgm:cxn modelId="{3CB21342-764A-4B80-AEFF-7716464BC936}" type="presParOf" srcId="{0E6422EF-2C3A-46BC-955A-7A8645231065}" destId="{51D0831A-800A-4BEC-9B86-B0F36B9185F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基于攻击事件回溯分析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基于安全团队经验规则，自动触发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历史攻击事件回溯，大数据存储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EDB208-8D88-44FF-ABB2-A0913AB25903}" type="presOf" srcId="{1EC94158-E9C3-4E6C-9D16-F7723A920719}" destId="{977EDED8-BDD8-443F-B1F8-9A390FB8E577}" srcOrd="0" destOrd="0" presId="urn:microsoft.com/office/officeart/2005/8/layout/process1"/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08E81A5C-2EF0-442A-AB5E-BAC678EE2245}" type="presOf" srcId="{1EC94158-E9C3-4E6C-9D16-F7723A920719}" destId="{D57FB7C0-7E8C-456F-9D2B-013DF1503283}" srcOrd="1" destOrd="0" presId="urn:microsoft.com/office/officeart/2005/8/layout/process1"/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72EAB47D-0F7A-48D9-B9DB-7FD2DB023614}" type="presOf" srcId="{FFCACE75-BC37-4A6B-87A7-F9160D440C43}" destId="{6A41C68F-64C4-4390-AE2B-C7F57B499098}" srcOrd="0" destOrd="0" presId="urn:microsoft.com/office/officeart/2005/8/layout/process1"/>
    <dgm:cxn modelId="{2D1F343C-5B18-4316-9B35-C0C4C0309293}" type="presOf" srcId="{20D71AC0-9E26-4A63-A7F9-48220916D098}" destId="{6445A784-70F4-4B34-A2D5-F99F427D61B2}" srcOrd="0" destOrd="0" presId="urn:microsoft.com/office/officeart/2005/8/layout/process1"/>
    <dgm:cxn modelId="{0966FB91-CC0B-43E5-BFC9-0F923F86D845}" type="presOf" srcId="{7553FC74-F6A2-4CF9-94D0-22D24E81F636}" destId="{6EE9C3C7-73D3-4F99-BDB0-495FD9A8343A}" srcOrd="0" destOrd="0" presId="urn:microsoft.com/office/officeart/2005/8/layout/process1"/>
    <dgm:cxn modelId="{6F1693C3-92E1-4BD3-B305-8A2AC17A0D12}" type="presOf" srcId="{92CD89E5-E448-416F-95E3-6FF769E90AEC}" destId="{A2D614D6-C356-414A-940A-456C998655D0}" srcOrd="0" destOrd="0" presId="urn:microsoft.com/office/officeart/2005/8/layout/process1"/>
    <dgm:cxn modelId="{C9F7F0E0-616D-48DE-88FC-4662D01B33E2}" type="presOf" srcId="{2EB3F816-3A75-47A5-B8A0-435CABC23F78}" destId="{6AFD9F22-B55E-4FDD-98C1-D4995AD40704}" srcOrd="1" destOrd="0" presId="urn:microsoft.com/office/officeart/2005/8/layout/process1"/>
    <dgm:cxn modelId="{5A819BF4-612F-4BAF-85A0-2839A9B827D3}" type="presOf" srcId="{2EB3F816-3A75-47A5-B8A0-435CABC23F78}" destId="{72688447-62EB-48E4-B111-2D5E2C715EDD}" srcOrd="0" destOrd="0" presId="urn:microsoft.com/office/officeart/2005/8/layout/process1"/>
    <dgm:cxn modelId="{4AC838E0-3EC0-4F82-9E70-EFC70A890E05}" type="presParOf" srcId="{6445A784-70F4-4B34-A2D5-F99F427D61B2}" destId="{6EE9C3C7-73D3-4F99-BDB0-495FD9A8343A}" srcOrd="0" destOrd="0" presId="urn:microsoft.com/office/officeart/2005/8/layout/process1"/>
    <dgm:cxn modelId="{02426B8E-EE8F-429E-AF5B-AFD864972E20}" type="presParOf" srcId="{6445A784-70F4-4B34-A2D5-F99F427D61B2}" destId="{977EDED8-BDD8-443F-B1F8-9A390FB8E577}" srcOrd="1" destOrd="0" presId="urn:microsoft.com/office/officeart/2005/8/layout/process1"/>
    <dgm:cxn modelId="{64868AF3-D3D5-4D20-BB1F-E27C8DDB2BBD}" type="presParOf" srcId="{977EDED8-BDD8-443F-B1F8-9A390FB8E577}" destId="{D57FB7C0-7E8C-456F-9D2B-013DF1503283}" srcOrd="0" destOrd="0" presId="urn:microsoft.com/office/officeart/2005/8/layout/process1"/>
    <dgm:cxn modelId="{B0179284-4AEF-4C16-B41F-A1FF80CC9302}" type="presParOf" srcId="{6445A784-70F4-4B34-A2D5-F99F427D61B2}" destId="{6A41C68F-64C4-4390-AE2B-C7F57B499098}" srcOrd="2" destOrd="0" presId="urn:microsoft.com/office/officeart/2005/8/layout/process1"/>
    <dgm:cxn modelId="{35A9C271-86F8-4861-B895-9A145A4EC047}" type="presParOf" srcId="{6445A784-70F4-4B34-A2D5-F99F427D61B2}" destId="{72688447-62EB-48E4-B111-2D5E2C715EDD}" srcOrd="3" destOrd="0" presId="urn:microsoft.com/office/officeart/2005/8/layout/process1"/>
    <dgm:cxn modelId="{94C05629-4D2A-4CC2-AADC-8AD825F0DACA}" type="presParOf" srcId="{72688447-62EB-48E4-B111-2D5E2C715EDD}" destId="{6AFD9F22-B55E-4FDD-98C1-D4995AD40704}" srcOrd="0" destOrd="0" presId="urn:microsoft.com/office/officeart/2005/8/layout/process1"/>
    <dgm:cxn modelId="{7D4B08D6-156D-4CF7-A048-12B9358E50EB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现网设备联动，平台下发防护策略参数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 custT="1"/>
      <dgm:spPr/>
      <dgm:t>
        <a:bodyPr/>
        <a:lstStyle/>
        <a:p>
          <a:endParaRPr lang="zh-CN" altLang="en-US" sz="700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安全设备各自提供各自的防护能力，各自收集对应数据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 custT="1"/>
      <dgm:spPr/>
      <dgm:t>
        <a:bodyPr/>
        <a:lstStyle/>
        <a:p>
          <a:endParaRPr lang="zh-CN" altLang="en-US" sz="700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设备间可以由平台统一调度并配合，完成更深层次防护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 custScaleY="77546" custLinFactX="90343" custLinFactY="-36016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 custScaleY="79737" custLinFactNeighborX="-24143" custLinFactNeighborY="-17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 custScaleY="82098" custLinFactX="-100000" custLinFactY="91308" custLinFactNeighborX="-12822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F9D73A8B-59E7-40C2-BCCF-E3DEC36E060D}" type="presOf" srcId="{1EC94158-E9C3-4E6C-9D16-F7723A920719}" destId="{977EDED8-BDD8-443F-B1F8-9A390FB8E577}" srcOrd="0" destOrd="0" presId="urn:microsoft.com/office/officeart/2005/8/layout/process1"/>
    <dgm:cxn modelId="{98ECBE9A-7255-420B-9077-412F18E2AE68}" type="presOf" srcId="{2EB3F816-3A75-47A5-B8A0-435CABC23F78}" destId="{6AFD9F22-B55E-4FDD-98C1-D4995AD40704}" srcOrd="1" destOrd="0" presId="urn:microsoft.com/office/officeart/2005/8/layout/process1"/>
    <dgm:cxn modelId="{E00E9B01-8BAC-41BF-A78C-43A4D8442260}" type="presOf" srcId="{92CD89E5-E448-416F-95E3-6FF769E90AEC}" destId="{A2D614D6-C356-414A-940A-456C998655D0}" srcOrd="0" destOrd="0" presId="urn:microsoft.com/office/officeart/2005/8/layout/process1"/>
    <dgm:cxn modelId="{B0B78F51-071E-4322-89E5-7CF8D7555F09}" type="presOf" srcId="{FFCACE75-BC37-4A6B-87A7-F9160D440C43}" destId="{6A41C68F-64C4-4390-AE2B-C7F57B499098}" srcOrd="0" destOrd="0" presId="urn:microsoft.com/office/officeart/2005/8/layout/process1"/>
    <dgm:cxn modelId="{48492E37-1B76-4C71-A39C-8F073EC084F2}" type="presOf" srcId="{2EB3F816-3A75-47A5-B8A0-435CABC23F78}" destId="{72688447-62EB-48E4-B111-2D5E2C715EDD}" srcOrd="0" destOrd="0" presId="urn:microsoft.com/office/officeart/2005/8/layout/process1"/>
    <dgm:cxn modelId="{6BF9128A-F7C7-47C2-B15A-9490CE904AD3}" type="presOf" srcId="{1EC94158-E9C3-4E6C-9D16-F7723A920719}" destId="{D57FB7C0-7E8C-456F-9D2B-013DF1503283}" srcOrd="1" destOrd="0" presId="urn:microsoft.com/office/officeart/2005/8/layout/process1"/>
    <dgm:cxn modelId="{CEF57DAD-041D-425D-A16A-B11D861DA1AE}" type="presOf" srcId="{20D71AC0-9E26-4A63-A7F9-48220916D098}" destId="{6445A784-70F4-4B34-A2D5-F99F427D61B2}" srcOrd="0" destOrd="0" presId="urn:microsoft.com/office/officeart/2005/8/layout/process1"/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EAFF3051-A7F1-4B54-9055-B9DEC522E12F}" type="presOf" srcId="{7553FC74-F6A2-4CF9-94D0-22D24E81F636}" destId="{6EE9C3C7-73D3-4F99-BDB0-495FD9A8343A}" srcOrd="0" destOrd="0" presId="urn:microsoft.com/office/officeart/2005/8/layout/process1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36F9279B-1495-4958-B300-BCE1079E00A8}" type="presParOf" srcId="{6445A784-70F4-4B34-A2D5-F99F427D61B2}" destId="{6EE9C3C7-73D3-4F99-BDB0-495FD9A8343A}" srcOrd="0" destOrd="0" presId="urn:microsoft.com/office/officeart/2005/8/layout/process1"/>
    <dgm:cxn modelId="{A5377E69-0197-4741-A3A4-ECE3F363A525}" type="presParOf" srcId="{6445A784-70F4-4B34-A2D5-F99F427D61B2}" destId="{977EDED8-BDD8-443F-B1F8-9A390FB8E577}" srcOrd="1" destOrd="0" presId="urn:microsoft.com/office/officeart/2005/8/layout/process1"/>
    <dgm:cxn modelId="{1D1825A9-33B7-4323-89DD-515880CDC8B3}" type="presParOf" srcId="{977EDED8-BDD8-443F-B1F8-9A390FB8E577}" destId="{D57FB7C0-7E8C-456F-9D2B-013DF1503283}" srcOrd="0" destOrd="0" presId="urn:microsoft.com/office/officeart/2005/8/layout/process1"/>
    <dgm:cxn modelId="{EA8953E5-E025-461E-B679-3A7F21792776}" type="presParOf" srcId="{6445A784-70F4-4B34-A2D5-F99F427D61B2}" destId="{6A41C68F-64C4-4390-AE2B-C7F57B499098}" srcOrd="2" destOrd="0" presId="urn:microsoft.com/office/officeart/2005/8/layout/process1"/>
    <dgm:cxn modelId="{9B87EA74-D357-4C36-9278-809308D50BF2}" type="presParOf" srcId="{6445A784-70F4-4B34-A2D5-F99F427D61B2}" destId="{72688447-62EB-48E4-B111-2D5E2C715EDD}" srcOrd="3" destOrd="0" presId="urn:microsoft.com/office/officeart/2005/8/layout/process1"/>
    <dgm:cxn modelId="{3694FA34-C4F5-41E8-B66B-F7E91D172136}" type="presParOf" srcId="{72688447-62EB-48E4-B111-2D5E2C715EDD}" destId="{6AFD9F22-B55E-4FDD-98C1-D4995AD40704}" srcOrd="0" destOrd="0" presId="urn:microsoft.com/office/officeart/2005/8/layout/process1"/>
    <dgm:cxn modelId="{CA3CC564-D092-4A71-B793-5B0502BAEF19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大数据标签化攻击者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基于行为的大数据分类，识别黑客常见行为模式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基于大数据的攻击行为预测，利用攻击者喜好预测将来可能攻击目标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 custScaleY="77546" custLinFactX="90343" custLinFactY="-36016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 custScaleY="79737" custLinFactNeighborX="-24143" custLinFactNeighborY="-17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 custScaleY="82098" custLinFactX="-100000" custLinFactY="91308" custLinFactNeighborX="-12822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44898948-DBCA-4974-B795-2F7799C80844}" type="presOf" srcId="{92CD89E5-E448-416F-95E3-6FF769E90AEC}" destId="{A2D614D6-C356-414A-940A-456C998655D0}" srcOrd="0" destOrd="0" presId="urn:microsoft.com/office/officeart/2005/8/layout/process1"/>
    <dgm:cxn modelId="{7DE9F773-4FED-41B9-BEC3-2C47FD90683B}" type="presOf" srcId="{1EC94158-E9C3-4E6C-9D16-F7723A920719}" destId="{977EDED8-BDD8-443F-B1F8-9A390FB8E577}" srcOrd="0" destOrd="0" presId="urn:microsoft.com/office/officeart/2005/8/layout/process1"/>
    <dgm:cxn modelId="{4F9E082D-EF95-451A-9274-FE50BFF8ABCA}" type="presOf" srcId="{FFCACE75-BC37-4A6B-87A7-F9160D440C43}" destId="{6A41C68F-64C4-4390-AE2B-C7F57B499098}" srcOrd="0" destOrd="0" presId="urn:microsoft.com/office/officeart/2005/8/layout/process1"/>
    <dgm:cxn modelId="{E92F5E58-FADF-4407-8F85-0430A74E4DA7}" type="presOf" srcId="{2EB3F816-3A75-47A5-B8A0-435CABC23F78}" destId="{72688447-62EB-48E4-B111-2D5E2C715EDD}" srcOrd="0" destOrd="0" presId="urn:microsoft.com/office/officeart/2005/8/layout/process1"/>
    <dgm:cxn modelId="{F83DBF84-9634-4629-B335-EB5DB863A621}" type="presOf" srcId="{20D71AC0-9E26-4A63-A7F9-48220916D098}" destId="{6445A784-70F4-4B34-A2D5-F99F427D61B2}" srcOrd="0" destOrd="0" presId="urn:microsoft.com/office/officeart/2005/8/layout/process1"/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06FD1B1B-E0BD-4343-885A-13853C2199BA}" type="presOf" srcId="{2EB3F816-3A75-47A5-B8A0-435CABC23F78}" destId="{6AFD9F22-B55E-4FDD-98C1-D4995AD40704}" srcOrd="1" destOrd="0" presId="urn:microsoft.com/office/officeart/2005/8/layout/process1"/>
    <dgm:cxn modelId="{00F2F723-A3BD-4A1E-BFBE-880E1642C35A}" type="presOf" srcId="{1EC94158-E9C3-4E6C-9D16-F7723A920719}" destId="{D57FB7C0-7E8C-456F-9D2B-013DF1503283}" srcOrd="1" destOrd="0" presId="urn:microsoft.com/office/officeart/2005/8/layout/process1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C21462F7-EFC5-46A6-9193-291AD4602EC7}" type="presOf" srcId="{7553FC74-F6A2-4CF9-94D0-22D24E81F636}" destId="{6EE9C3C7-73D3-4F99-BDB0-495FD9A8343A}" srcOrd="0" destOrd="0" presId="urn:microsoft.com/office/officeart/2005/8/layout/process1"/>
    <dgm:cxn modelId="{B8913E9E-AC35-44A7-B7DF-4BA71669BC6F}" type="presParOf" srcId="{6445A784-70F4-4B34-A2D5-F99F427D61B2}" destId="{6EE9C3C7-73D3-4F99-BDB0-495FD9A8343A}" srcOrd="0" destOrd="0" presId="urn:microsoft.com/office/officeart/2005/8/layout/process1"/>
    <dgm:cxn modelId="{DAA7CD18-E8F3-4428-B19A-9F0987620618}" type="presParOf" srcId="{6445A784-70F4-4B34-A2D5-F99F427D61B2}" destId="{977EDED8-BDD8-443F-B1F8-9A390FB8E577}" srcOrd="1" destOrd="0" presId="urn:microsoft.com/office/officeart/2005/8/layout/process1"/>
    <dgm:cxn modelId="{22248039-EC9A-4EED-B50B-22A948168D72}" type="presParOf" srcId="{977EDED8-BDD8-443F-B1F8-9A390FB8E577}" destId="{D57FB7C0-7E8C-456F-9D2B-013DF1503283}" srcOrd="0" destOrd="0" presId="urn:microsoft.com/office/officeart/2005/8/layout/process1"/>
    <dgm:cxn modelId="{E9C3ADB4-30D7-46CE-A8C9-6A57EFE10EBB}" type="presParOf" srcId="{6445A784-70F4-4B34-A2D5-F99F427D61B2}" destId="{6A41C68F-64C4-4390-AE2B-C7F57B499098}" srcOrd="2" destOrd="0" presId="urn:microsoft.com/office/officeart/2005/8/layout/process1"/>
    <dgm:cxn modelId="{273DF0A5-4A41-4A05-B199-C006856CCF99}" type="presParOf" srcId="{6445A784-70F4-4B34-A2D5-F99F427D61B2}" destId="{72688447-62EB-48E4-B111-2D5E2C715EDD}" srcOrd="3" destOrd="0" presId="urn:microsoft.com/office/officeart/2005/8/layout/process1"/>
    <dgm:cxn modelId="{1094390C-1DB6-4FE1-AE00-ED22398B271A}" type="presParOf" srcId="{72688447-62EB-48E4-B111-2D5E2C715EDD}" destId="{6AFD9F22-B55E-4FDD-98C1-D4995AD40704}" srcOrd="0" destOrd="0" presId="urn:microsoft.com/office/officeart/2005/8/layout/process1"/>
    <dgm:cxn modelId="{BD1E694E-3BE4-493B-B39C-9FA7A64DE214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71AC0-9E26-4A63-A7F9-48220916D098}" type="doc">
      <dgm:prSet loTypeId="urn:microsoft.com/office/officeart/2005/8/layout/process1" loCatId="process" qsTypeId="urn:microsoft.com/office/officeart/2005/8/quickstyle/simple4" qsCatId="simple" csTypeId="urn:microsoft.com/office/officeart/2005/8/colors/colorful2" csCatId="colorful" phldr="1"/>
      <dgm:spPr/>
    </dgm:pt>
    <dgm:pt modelId="{7553FC74-F6A2-4CF9-94D0-22D24E81F63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运营商节点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NAT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数据，协助溯源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EE7DCE6-487D-4AB2-8BEF-2602E71122D2}" type="par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C94158-E9C3-4E6C-9D16-F7723A920719}" type="sibTrans" cxnId="{20DD3240-16C9-4E93-95CB-D6BD4A84EF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FCACE75-BC37-4A6B-87A7-F9160D440C4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运营商骨干节点</a:t>
          </a:r>
          <a:r>
            <a:rPr lang="en-US" altLang="zh-CN" sz="1000" dirty="0" err="1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清洗日志以及流量日志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80F286B-DB04-4D84-B05C-74CEB7CCA900}" type="par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EB3F816-3A75-47A5-B8A0-435CABC23F78}" type="sibTrans" cxnId="{7F2D2DBF-4A49-489D-A1E1-84A4AE606B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CD89E5-E448-416F-95E3-6FF769E90AEC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IPS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WAF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服务器节点日志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CFAD5005-672A-42D2-BA8E-52E213D87B3B}" type="par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AB1FC7-6F72-49CB-96C1-54082A4488D6}" type="sibTrans" cxnId="{712D172E-43F7-43D2-B4DB-90528D59630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445A784-70F4-4B34-A2D5-F99F427D61B2}" type="pres">
      <dgm:prSet presAssocID="{20D71AC0-9E26-4A63-A7F9-48220916D098}" presName="Name0" presStyleCnt="0">
        <dgm:presLayoutVars>
          <dgm:dir/>
          <dgm:resizeHandles val="exact"/>
        </dgm:presLayoutVars>
      </dgm:prSet>
      <dgm:spPr/>
    </dgm:pt>
    <dgm:pt modelId="{6EE9C3C7-73D3-4F99-BDB0-495FD9A8343A}" type="pres">
      <dgm:prSet presAssocID="{7553FC74-F6A2-4CF9-94D0-22D24E81F6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EDED8-BDD8-443F-B1F8-9A390FB8E577}" type="pres">
      <dgm:prSet presAssocID="{1EC94158-E9C3-4E6C-9D16-F7723A9207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57FB7C0-7E8C-456F-9D2B-013DF1503283}" type="pres">
      <dgm:prSet presAssocID="{1EC94158-E9C3-4E6C-9D16-F7723A92071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A41C68F-64C4-4390-AE2B-C7F57B499098}" type="pres">
      <dgm:prSet presAssocID="{FFCACE75-BC37-4A6B-87A7-F9160D440C43}" presName="node" presStyleLbl="node1" presStyleIdx="1" presStyleCnt="3" custLinFactNeighborY="711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88447-62EB-48E4-B111-2D5E2C715EDD}" type="pres">
      <dgm:prSet presAssocID="{2EB3F816-3A75-47A5-B8A0-435CABC23F7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FD9F22-B55E-4FDD-98C1-D4995AD40704}" type="pres">
      <dgm:prSet presAssocID="{2EB3F816-3A75-47A5-B8A0-435CABC23F7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2D614D6-C356-414A-940A-456C998655D0}" type="pres">
      <dgm:prSet presAssocID="{92CD89E5-E448-416F-95E3-6FF769E90A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BC1F64-5E01-49AE-8EE2-B990E8E460C9}" type="presOf" srcId="{7553FC74-F6A2-4CF9-94D0-22D24E81F636}" destId="{6EE9C3C7-73D3-4F99-BDB0-495FD9A8343A}" srcOrd="0" destOrd="0" presId="urn:microsoft.com/office/officeart/2005/8/layout/process1"/>
    <dgm:cxn modelId="{313DA0EF-8FDE-4BD6-9526-605D2FEA85D5}" type="presOf" srcId="{92CD89E5-E448-416F-95E3-6FF769E90AEC}" destId="{A2D614D6-C356-414A-940A-456C998655D0}" srcOrd="0" destOrd="0" presId="urn:microsoft.com/office/officeart/2005/8/layout/process1"/>
    <dgm:cxn modelId="{28E04E19-5119-484A-A074-C2B6D844A3E3}" type="presOf" srcId="{20D71AC0-9E26-4A63-A7F9-48220916D098}" destId="{6445A784-70F4-4B34-A2D5-F99F427D61B2}" srcOrd="0" destOrd="0" presId="urn:microsoft.com/office/officeart/2005/8/layout/process1"/>
    <dgm:cxn modelId="{20DD3240-16C9-4E93-95CB-D6BD4A84EF0C}" srcId="{20D71AC0-9E26-4A63-A7F9-48220916D098}" destId="{7553FC74-F6A2-4CF9-94D0-22D24E81F636}" srcOrd="0" destOrd="0" parTransId="{1EE7DCE6-487D-4AB2-8BEF-2602E71122D2}" sibTransId="{1EC94158-E9C3-4E6C-9D16-F7723A920719}"/>
    <dgm:cxn modelId="{7F2D2DBF-4A49-489D-A1E1-84A4AE606BD9}" srcId="{20D71AC0-9E26-4A63-A7F9-48220916D098}" destId="{FFCACE75-BC37-4A6B-87A7-F9160D440C43}" srcOrd="1" destOrd="0" parTransId="{080F286B-DB04-4D84-B05C-74CEB7CCA900}" sibTransId="{2EB3F816-3A75-47A5-B8A0-435CABC23F78}"/>
    <dgm:cxn modelId="{38D57CD8-26D2-4380-B6C5-73D5CB1EEFD6}" type="presOf" srcId="{FFCACE75-BC37-4A6B-87A7-F9160D440C43}" destId="{6A41C68F-64C4-4390-AE2B-C7F57B499098}" srcOrd="0" destOrd="0" presId="urn:microsoft.com/office/officeart/2005/8/layout/process1"/>
    <dgm:cxn modelId="{712D172E-43F7-43D2-B4DB-90528D59630E}" srcId="{20D71AC0-9E26-4A63-A7F9-48220916D098}" destId="{92CD89E5-E448-416F-95E3-6FF769E90AEC}" srcOrd="2" destOrd="0" parTransId="{CFAD5005-672A-42D2-BA8E-52E213D87B3B}" sibTransId="{0DAB1FC7-6F72-49CB-96C1-54082A4488D6}"/>
    <dgm:cxn modelId="{BC99BF50-9B31-4509-99C3-BA5BAF138CAE}" type="presOf" srcId="{2EB3F816-3A75-47A5-B8A0-435CABC23F78}" destId="{72688447-62EB-48E4-B111-2D5E2C715EDD}" srcOrd="0" destOrd="0" presId="urn:microsoft.com/office/officeart/2005/8/layout/process1"/>
    <dgm:cxn modelId="{EA19B8A5-DB8D-46AF-BBF5-8EED2EEDB0BB}" type="presOf" srcId="{2EB3F816-3A75-47A5-B8A0-435CABC23F78}" destId="{6AFD9F22-B55E-4FDD-98C1-D4995AD40704}" srcOrd="1" destOrd="0" presId="urn:microsoft.com/office/officeart/2005/8/layout/process1"/>
    <dgm:cxn modelId="{798258A1-8623-4A0A-A0F8-7DD71619B5AE}" type="presOf" srcId="{1EC94158-E9C3-4E6C-9D16-F7723A920719}" destId="{D57FB7C0-7E8C-456F-9D2B-013DF1503283}" srcOrd="1" destOrd="0" presId="urn:microsoft.com/office/officeart/2005/8/layout/process1"/>
    <dgm:cxn modelId="{F0A7E82A-B64C-4E29-9280-AAEC5BECEBCD}" type="presOf" srcId="{1EC94158-E9C3-4E6C-9D16-F7723A920719}" destId="{977EDED8-BDD8-443F-B1F8-9A390FB8E577}" srcOrd="0" destOrd="0" presId="urn:microsoft.com/office/officeart/2005/8/layout/process1"/>
    <dgm:cxn modelId="{1B8B01A2-0891-4B7F-BE57-03015596A41A}" type="presParOf" srcId="{6445A784-70F4-4B34-A2D5-F99F427D61B2}" destId="{6EE9C3C7-73D3-4F99-BDB0-495FD9A8343A}" srcOrd="0" destOrd="0" presId="urn:microsoft.com/office/officeart/2005/8/layout/process1"/>
    <dgm:cxn modelId="{A3B2A3A1-090B-455C-9D09-FCD0877BDB9F}" type="presParOf" srcId="{6445A784-70F4-4B34-A2D5-F99F427D61B2}" destId="{977EDED8-BDD8-443F-B1F8-9A390FB8E577}" srcOrd="1" destOrd="0" presId="urn:microsoft.com/office/officeart/2005/8/layout/process1"/>
    <dgm:cxn modelId="{0DA20FCF-AFF5-47F1-AAA9-115E3A3EB404}" type="presParOf" srcId="{977EDED8-BDD8-443F-B1F8-9A390FB8E577}" destId="{D57FB7C0-7E8C-456F-9D2B-013DF1503283}" srcOrd="0" destOrd="0" presId="urn:microsoft.com/office/officeart/2005/8/layout/process1"/>
    <dgm:cxn modelId="{3B6C0C17-5F38-4819-BC7E-9AEB7821093E}" type="presParOf" srcId="{6445A784-70F4-4B34-A2D5-F99F427D61B2}" destId="{6A41C68F-64C4-4390-AE2B-C7F57B499098}" srcOrd="2" destOrd="0" presId="urn:microsoft.com/office/officeart/2005/8/layout/process1"/>
    <dgm:cxn modelId="{26070711-B110-4938-BCC8-06C11A40B23B}" type="presParOf" srcId="{6445A784-70F4-4B34-A2D5-F99F427D61B2}" destId="{72688447-62EB-48E4-B111-2D5E2C715EDD}" srcOrd="3" destOrd="0" presId="urn:microsoft.com/office/officeart/2005/8/layout/process1"/>
    <dgm:cxn modelId="{F8591670-6115-4CE2-B12F-111EEAA7E72D}" type="presParOf" srcId="{72688447-62EB-48E4-B111-2D5E2C715EDD}" destId="{6AFD9F22-B55E-4FDD-98C1-D4995AD40704}" srcOrd="0" destOrd="0" presId="urn:microsoft.com/office/officeart/2005/8/layout/process1"/>
    <dgm:cxn modelId="{004E4B5E-C476-49F9-92F1-DDE62F1BBDB5}" type="presParOf" srcId="{6445A784-70F4-4B34-A2D5-F99F427D61B2}" destId="{A2D614D6-C356-414A-940A-456C998655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81CBC-C058-4D6A-A14F-30588D193D98}">
      <dsp:nvSpPr>
        <dsp:cNvPr id="0" name=""/>
        <dsp:cNvSpPr/>
      </dsp:nvSpPr>
      <dsp:spPr>
        <a:xfrm>
          <a:off x="3032" y="15006"/>
          <a:ext cx="1823265" cy="432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碎片式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" y="15006"/>
        <a:ext cx="1823265" cy="432000"/>
      </dsp:txXfrm>
    </dsp:sp>
    <dsp:sp modelId="{5B95B30C-AEFC-4DEF-A25A-6C28A2382D76}">
      <dsp:nvSpPr>
        <dsp:cNvPr id="0" name=""/>
        <dsp:cNvSpPr/>
      </dsp:nvSpPr>
      <dsp:spPr>
        <a:xfrm>
          <a:off x="3032" y="447006"/>
          <a:ext cx="1823265" cy="13381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展示攻击碎片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与真实攻击有严重的失真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" y="447006"/>
        <a:ext cx="1823265" cy="1338187"/>
      </dsp:txXfrm>
    </dsp:sp>
    <dsp:sp modelId="{D4C22C44-FD2A-4AFC-9F8E-8F7F3BF4E7FB}">
      <dsp:nvSpPr>
        <dsp:cNvPr id="0" name=""/>
        <dsp:cNvSpPr/>
      </dsp:nvSpPr>
      <dsp:spPr>
        <a:xfrm>
          <a:off x="2081554" y="15006"/>
          <a:ext cx="1823265" cy="432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被动式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1554" y="15006"/>
        <a:ext cx="1823265" cy="432000"/>
      </dsp:txXfrm>
    </dsp:sp>
    <dsp:sp modelId="{FA9F9047-52F8-4DA4-993B-28415BBE8647}">
      <dsp:nvSpPr>
        <dsp:cNvPr id="0" name=""/>
        <dsp:cNvSpPr/>
      </dsp:nvSpPr>
      <dsp:spPr>
        <a:xfrm>
          <a:off x="2081554" y="447006"/>
          <a:ext cx="1823265" cy="13381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被动拦截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你不攻击我不响应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1554" y="447006"/>
        <a:ext cx="1823265" cy="1338187"/>
      </dsp:txXfrm>
    </dsp:sp>
    <dsp:sp modelId="{481BC4C4-37F1-438C-B919-EDA0BB170914}">
      <dsp:nvSpPr>
        <dsp:cNvPr id="0" name=""/>
        <dsp:cNvSpPr/>
      </dsp:nvSpPr>
      <dsp:spPr>
        <a:xfrm>
          <a:off x="4160076" y="15006"/>
          <a:ext cx="1823265" cy="432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单点式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0076" y="15006"/>
        <a:ext cx="1823265" cy="432000"/>
      </dsp:txXfrm>
    </dsp:sp>
    <dsp:sp modelId="{378CCC4C-8BB1-4C01-8F94-2D8F728EE7E7}">
      <dsp:nvSpPr>
        <dsp:cNvPr id="0" name=""/>
        <dsp:cNvSpPr/>
      </dsp:nvSpPr>
      <dsp:spPr>
        <a:xfrm>
          <a:off x="4160076" y="447006"/>
          <a:ext cx="1823265" cy="13381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缺乏设备间联动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各自为政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0076" y="447006"/>
        <a:ext cx="1823265" cy="1338187"/>
      </dsp:txXfrm>
    </dsp:sp>
    <dsp:sp modelId="{0BF4EAFA-8992-41EA-9D6B-BC2AAFF0540E}">
      <dsp:nvSpPr>
        <dsp:cNvPr id="0" name=""/>
        <dsp:cNvSpPr/>
      </dsp:nvSpPr>
      <dsp:spPr>
        <a:xfrm>
          <a:off x="6238598" y="15006"/>
          <a:ext cx="1823265" cy="432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攻击结果未知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38598" y="15006"/>
        <a:ext cx="1823265" cy="432000"/>
      </dsp:txXfrm>
    </dsp:sp>
    <dsp:sp modelId="{A0910FA1-A3C4-430B-AFF1-B5AD635273C3}">
      <dsp:nvSpPr>
        <dsp:cNvPr id="0" name=""/>
        <dsp:cNvSpPr/>
      </dsp:nvSpPr>
      <dsp:spPr>
        <a:xfrm>
          <a:off x="6238598" y="447006"/>
          <a:ext cx="1823265" cy="13381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只对识别攻击做告警阻断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无法判断黑客攻击是否成功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38598" y="447006"/>
        <a:ext cx="1823265" cy="1338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81CBC-C058-4D6A-A14F-30588D193D98}">
      <dsp:nvSpPr>
        <dsp:cNvPr id="0" name=""/>
        <dsp:cNvSpPr/>
      </dsp:nvSpPr>
      <dsp:spPr>
        <a:xfrm>
          <a:off x="3032" y="2219"/>
          <a:ext cx="1823265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攻击链还原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" y="2219"/>
        <a:ext cx="1823265" cy="489600"/>
      </dsp:txXfrm>
    </dsp:sp>
    <dsp:sp modelId="{5B95B30C-AEFC-4DEF-A25A-6C28A2382D76}">
      <dsp:nvSpPr>
        <dsp:cNvPr id="0" name=""/>
        <dsp:cNvSpPr/>
      </dsp:nvSpPr>
      <dsp:spPr>
        <a:xfrm>
          <a:off x="3032" y="491819"/>
          <a:ext cx="1823265" cy="19542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攻击路径全景展示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安全威胁关联分析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完整安全事件还原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看得见的全貌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" y="491819"/>
        <a:ext cx="1823265" cy="1954233"/>
      </dsp:txXfrm>
    </dsp:sp>
    <dsp:sp modelId="{D4C22C44-FD2A-4AFC-9F8E-8F7F3BF4E7FB}">
      <dsp:nvSpPr>
        <dsp:cNvPr id="0" name=""/>
        <dsp:cNvSpPr/>
      </dsp:nvSpPr>
      <dsp:spPr>
        <a:xfrm>
          <a:off x="2081554" y="2219"/>
          <a:ext cx="1823265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威胁情报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1554" y="2219"/>
        <a:ext cx="1823265" cy="489600"/>
      </dsp:txXfrm>
    </dsp:sp>
    <dsp:sp modelId="{FA9F9047-52F8-4DA4-993B-28415BBE8647}">
      <dsp:nvSpPr>
        <dsp:cNvPr id="0" name=""/>
        <dsp:cNvSpPr/>
      </dsp:nvSpPr>
      <dsp:spPr>
        <a:xfrm>
          <a:off x="2081554" y="491819"/>
          <a:ext cx="1823265" cy="19542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黑客画像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定向攻击黑名单库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攻击提前预测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1554" y="491819"/>
        <a:ext cx="1823265" cy="1954233"/>
      </dsp:txXfrm>
    </dsp:sp>
    <dsp:sp modelId="{481BC4C4-37F1-438C-B919-EDA0BB170914}">
      <dsp:nvSpPr>
        <dsp:cNvPr id="0" name=""/>
        <dsp:cNvSpPr/>
      </dsp:nvSpPr>
      <dsp:spPr>
        <a:xfrm>
          <a:off x="4160076" y="2219"/>
          <a:ext cx="1823265" cy="489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多产品联动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0076" y="2219"/>
        <a:ext cx="1823265" cy="489600"/>
      </dsp:txXfrm>
    </dsp:sp>
    <dsp:sp modelId="{378CCC4C-8BB1-4C01-8F94-2D8F728EE7E7}">
      <dsp:nvSpPr>
        <dsp:cNvPr id="0" name=""/>
        <dsp:cNvSpPr/>
      </dsp:nvSpPr>
      <dsp:spPr>
        <a:xfrm>
          <a:off x="4160076" y="491819"/>
          <a:ext cx="1823265" cy="19542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全系列设备安全云联动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我司安全设备有机结合为一张安全防护网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0076" y="491819"/>
        <a:ext cx="1823265" cy="1954233"/>
      </dsp:txXfrm>
    </dsp:sp>
    <dsp:sp modelId="{0BF4EAFA-8992-41EA-9D6B-BC2AAFF0540E}">
      <dsp:nvSpPr>
        <dsp:cNvPr id="0" name=""/>
        <dsp:cNvSpPr/>
      </dsp:nvSpPr>
      <dsp:spPr>
        <a:xfrm>
          <a:off x="6238598" y="2219"/>
          <a:ext cx="1823265" cy="489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大数据分析</a:t>
          </a:r>
          <a:endParaRPr lang="zh-CN" altLang="en-US" sz="14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38598" y="2219"/>
        <a:ext cx="1823265" cy="489600"/>
      </dsp:txXfrm>
    </dsp:sp>
    <dsp:sp modelId="{A0910FA1-A3C4-430B-AFF1-B5AD635273C3}">
      <dsp:nvSpPr>
        <dsp:cNvPr id="0" name=""/>
        <dsp:cNvSpPr/>
      </dsp:nvSpPr>
      <dsp:spPr>
        <a:xfrm>
          <a:off x="6238598" y="491819"/>
          <a:ext cx="1823265" cy="195423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多类型日志大数据关联分析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关键事件推测攻击是否成功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核心服务器现存威胁分析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38598" y="491819"/>
        <a:ext cx="1823265" cy="1954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0831A-800A-4BEC-9B86-B0F36B9185F4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4E1DA-CCD0-4D23-90C4-1B9C65F34AAD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3E476A-0106-4214-BA86-19FCC145C99C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0"/>
            <a:gd name="adj2" fmla="val 5400000"/>
            <a:gd name="adj3" fmla="val 464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A47455-BFBE-4BBC-A737-020EB6ED83F4}">
      <dsp:nvSpPr>
        <dsp:cNvPr id="0" name=""/>
        <dsp:cNvSpPr/>
      </dsp:nvSpPr>
      <dsp:spPr>
        <a:xfrm>
          <a:off x="474105" y="415938"/>
          <a:ext cx="2771525" cy="2771525"/>
        </a:xfrm>
        <a:prstGeom prst="blockArc">
          <a:avLst>
            <a:gd name="adj1" fmla="val 16200000"/>
            <a:gd name="adj2" fmla="val 0"/>
            <a:gd name="adj3" fmla="val 464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41A48-F635-466F-9175-528686E550F9}">
      <dsp:nvSpPr>
        <dsp:cNvPr id="0" name=""/>
        <dsp:cNvSpPr/>
      </dsp:nvSpPr>
      <dsp:spPr>
        <a:xfrm>
          <a:off x="1221446" y="1163279"/>
          <a:ext cx="1276842" cy="1276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安全威胁态势感知平台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8435" y="1350268"/>
        <a:ext cx="902864" cy="902864"/>
      </dsp:txXfrm>
    </dsp:sp>
    <dsp:sp modelId="{1F2EF755-51D8-49C2-96D5-495E573FC785}">
      <dsp:nvSpPr>
        <dsp:cNvPr id="0" name=""/>
        <dsp:cNvSpPr/>
      </dsp:nvSpPr>
      <dsp:spPr>
        <a:xfrm>
          <a:off x="1412972" y="1219"/>
          <a:ext cx="893790" cy="8937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攻击事件还原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43865" y="132112"/>
        <a:ext cx="632004" cy="632004"/>
      </dsp:txXfrm>
    </dsp:sp>
    <dsp:sp modelId="{6033C260-76F5-475E-96B3-BF3BD34D94C5}">
      <dsp:nvSpPr>
        <dsp:cNvPr id="0" name=""/>
        <dsp:cNvSpPr/>
      </dsp:nvSpPr>
      <dsp:spPr>
        <a:xfrm>
          <a:off x="2766559" y="1354805"/>
          <a:ext cx="893790" cy="8937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防护网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97452" y="1485698"/>
        <a:ext cx="632004" cy="632004"/>
      </dsp:txXfrm>
    </dsp:sp>
    <dsp:sp modelId="{AA05B671-9BC2-43A1-AA11-49722FA970FF}">
      <dsp:nvSpPr>
        <dsp:cNvPr id="0" name=""/>
        <dsp:cNvSpPr/>
      </dsp:nvSpPr>
      <dsp:spPr>
        <a:xfrm>
          <a:off x="1412972" y="2708392"/>
          <a:ext cx="893790" cy="8937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来源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43865" y="2839285"/>
        <a:ext cx="632004" cy="632004"/>
      </dsp:txXfrm>
    </dsp:sp>
    <dsp:sp modelId="{739D8EFB-84DC-407A-82E9-6364BC6EA0EE}">
      <dsp:nvSpPr>
        <dsp:cNvPr id="0" name=""/>
        <dsp:cNvSpPr/>
      </dsp:nvSpPr>
      <dsp:spPr>
        <a:xfrm>
          <a:off x="59386" y="1354805"/>
          <a:ext cx="893790" cy="89379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黑客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画像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0279" y="1485698"/>
        <a:ext cx="632004" cy="632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3902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基于攻击事件回溯分析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698" y="17796"/>
        <a:ext cx="1130726" cy="572024"/>
      </dsp:txXfrm>
    </dsp:sp>
    <dsp:sp modelId="{977EDED8-BDD8-443F-B1F8-9A390FB8E577}">
      <dsp:nvSpPr>
        <dsp:cNvPr id="0" name=""/>
        <dsp:cNvSpPr/>
      </dsp:nvSpPr>
      <dsp:spPr>
        <a:xfrm>
          <a:off x="1286852" y="159184"/>
          <a:ext cx="247259" cy="289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1286852" y="217033"/>
        <a:ext cx="173081" cy="173549"/>
      </dsp:txXfrm>
    </dsp:sp>
    <dsp:sp modelId="{6A41C68F-64C4-4390-AE2B-C7F57B499098}">
      <dsp:nvSpPr>
        <dsp:cNvPr id="0" name=""/>
        <dsp:cNvSpPr/>
      </dsp:nvSpPr>
      <dsp:spPr>
        <a:xfrm>
          <a:off x="1636748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基于安全团队经验规则，自动触发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544" y="17796"/>
        <a:ext cx="1130726" cy="572024"/>
      </dsp:txXfrm>
    </dsp:sp>
    <dsp:sp modelId="{72688447-62EB-48E4-B111-2D5E2C715EDD}">
      <dsp:nvSpPr>
        <dsp:cNvPr id="0" name=""/>
        <dsp:cNvSpPr/>
      </dsp:nvSpPr>
      <dsp:spPr>
        <a:xfrm>
          <a:off x="2919699" y="159184"/>
          <a:ext cx="247259" cy="2892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2919699" y="217033"/>
        <a:ext cx="173081" cy="173549"/>
      </dsp:txXfrm>
    </dsp:sp>
    <dsp:sp modelId="{A2D614D6-C356-414A-940A-456C998655D0}">
      <dsp:nvSpPr>
        <dsp:cNvPr id="0" name=""/>
        <dsp:cNvSpPr/>
      </dsp:nvSpPr>
      <dsp:spPr>
        <a:xfrm>
          <a:off x="3269594" y="0"/>
          <a:ext cx="1166318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历史攻击事件回溯，大数据存储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87390" y="17796"/>
        <a:ext cx="1130726" cy="572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1656923" y="70709"/>
          <a:ext cx="1266145" cy="6395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现网设备联动，平台下发防护策略参数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5654" y="89440"/>
        <a:ext cx="1228683" cy="602048"/>
      </dsp:txXfrm>
    </dsp:sp>
    <dsp:sp modelId="{977EDED8-BDD8-443F-B1F8-9A390FB8E577}">
      <dsp:nvSpPr>
        <dsp:cNvPr id="0" name=""/>
        <dsp:cNvSpPr/>
      </dsp:nvSpPr>
      <dsp:spPr>
        <a:xfrm rot="5400008">
          <a:off x="2168487" y="789355"/>
          <a:ext cx="243015" cy="31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204939" y="815704"/>
        <a:ext cx="170111" cy="188402"/>
      </dsp:txXfrm>
    </dsp:sp>
    <dsp:sp modelId="{6A41C68F-64C4-4390-AE2B-C7F57B499098}">
      <dsp:nvSpPr>
        <dsp:cNvPr id="0" name=""/>
        <dsp:cNvSpPr/>
      </dsp:nvSpPr>
      <dsp:spPr>
        <a:xfrm>
          <a:off x="1656921" y="1168738"/>
          <a:ext cx="1266145" cy="6580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安全设备各自提供各自的防护能力，各自收集对应数据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6193" y="1188010"/>
        <a:ext cx="1227601" cy="619464"/>
      </dsp:txXfrm>
    </dsp:sp>
    <dsp:sp modelId="{72688447-62EB-48E4-B111-2D5E2C715EDD}">
      <dsp:nvSpPr>
        <dsp:cNvPr id="0" name=""/>
        <dsp:cNvSpPr/>
      </dsp:nvSpPr>
      <dsp:spPr>
        <a:xfrm rot="5459822">
          <a:off x="2141877" y="1937374"/>
          <a:ext cx="275465" cy="31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183915" y="1958862"/>
        <a:ext cx="192826" cy="188402"/>
      </dsp:txXfrm>
    </dsp:sp>
    <dsp:sp modelId="{A2D614D6-C356-414A-940A-456C998655D0}">
      <dsp:nvSpPr>
        <dsp:cNvPr id="0" name=""/>
        <dsp:cNvSpPr/>
      </dsp:nvSpPr>
      <dsp:spPr>
        <a:xfrm>
          <a:off x="1636252" y="2346415"/>
          <a:ext cx="1266145" cy="67792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设备间可以由平台统一调度并配合，完成更深层次防护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6108" y="2366271"/>
        <a:ext cx="1226433" cy="638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1656923" y="0"/>
          <a:ext cx="1266145" cy="703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大数据标签化攻击者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7535" y="20612"/>
        <a:ext cx="1224921" cy="662524"/>
      </dsp:txXfrm>
    </dsp:sp>
    <dsp:sp modelId="{977EDED8-BDD8-443F-B1F8-9A390FB8E577}">
      <dsp:nvSpPr>
        <dsp:cNvPr id="0" name=""/>
        <dsp:cNvSpPr/>
      </dsp:nvSpPr>
      <dsp:spPr>
        <a:xfrm rot="5400008">
          <a:off x="2175849" y="768577"/>
          <a:ext cx="228292" cy="31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210093" y="797134"/>
        <a:ext cx="159804" cy="188402"/>
      </dsp:txXfrm>
    </dsp:sp>
    <dsp:sp modelId="{6A41C68F-64C4-4390-AE2B-C7F57B499098}">
      <dsp:nvSpPr>
        <dsp:cNvPr id="0" name=""/>
        <dsp:cNvSpPr/>
      </dsp:nvSpPr>
      <dsp:spPr>
        <a:xfrm>
          <a:off x="1656921" y="1134488"/>
          <a:ext cx="1266145" cy="7236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基于行为的大数据分类，识别黑客常见行为模式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8115" y="1155682"/>
        <a:ext cx="1223757" cy="681244"/>
      </dsp:txXfrm>
    </dsp:sp>
    <dsp:sp modelId="{72688447-62EB-48E4-B111-2D5E2C715EDD}">
      <dsp:nvSpPr>
        <dsp:cNvPr id="0" name=""/>
        <dsp:cNvSpPr/>
      </dsp:nvSpPr>
      <dsp:spPr>
        <a:xfrm rot="5461485">
          <a:off x="2168018" y="1918014"/>
          <a:ext cx="223248" cy="3140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202104" y="1947333"/>
        <a:ext cx="156274" cy="188402"/>
      </dsp:txXfrm>
    </dsp:sp>
    <dsp:sp modelId="{A2D614D6-C356-414A-940A-456C998655D0}">
      <dsp:nvSpPr>
        <dsp:cNvPr id="0" name=""/>
        <dsp:cNvSpPr/>
      </dsp:nvSpPr>
      <dsp:spPr>
        <a:xfrm>
          <a:off x="1636252" y="2279277"/>
          <a:ext cx="1266145" cy="74505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基于大数据的攻击行为预测，利用攻击者喜好预测将来可能攻击目标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8074" y="2301099"/>
        <a:ext cx="1222501" cy="701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9C3C7-73D3-4F99-BDB0-495FD9A8343A}">
      <dsp:nvSpPr>
        <dsp:cNvPr id="0" name=""/>
        <dsp:cNvSpPr/>
      </dsp:nvSpPr>
      <dsp:spPr>
        <a:xfrm>
          <a:off x="6066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运营商节点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NAT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数据，协助溯源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862" y="17796"/>
        <a:ext cx="1129587" cy="572024"/>
      </dsp:txXfrm>
    </dsp:sp>
    <dsp:sp modelId="{977EDED8-BDD8-443F-B1F8-9A390FB8E577}">
      <dsp:nvSpPr>
        <dsp:cNvPr id="0" name=""/>
        <dsp:cNvSpPr/>
      </dsp:nvSpPr>
      <dsp:spPr>
        <a:xfrm>
          <a:off x="1287764" y="159325"/>
          <a:ext cx="247018" cy="288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1287764" y="217118"/>
        <a:ext cx="172913" cy="173378"/>
      </dsp:txXfrm>
    </dsp:sp>
    <dsp:sp modelId="{6A41C68F-64C4-4390-AE2B-C7F57B499098}">
      <dsp:nvSpPr>
        <dsp:cNvPr id="0" name=""/>
        <dsp:cNvSpPr/>
      </dsp:nvSpPr>
      <dsp:spPr>
        <a:xfrm>
          <a:off x="1637318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运营商骨干节点</a:t>
          </a:r>
          <a:r>
            <a:rPr lang="en-US" altLang="zh-CN" sz="1000" kern="1200" dirty="0" err="1" smtClean="0">
              <a:latin typeface="微软雅黑" pitchFamily="34" charset="-122"/>
              <a:ea typeface="微软雅黑" pitchFamily="34" charset="-122"/>
            </a:rPr>
            <a:t>DDoS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清洗日志以及流量日志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5114" y="17796"/>
        <a:ext cx="1129587" cy="572024"/>
      </dsp:txXfrm>
    </dsp:sp>
    <dsp:sp modelId="{72688447-62EB-48E4-B111-2D5E2C715EDD}">
      <dsp:nvSpPr>
        <dsp:cNvPr id="0" name=""/>
        <dsp:cNvSpPr/>
      </dsp:nvSpPr>
      <dsp:spPr>
        <a:xfrm>
          <a:off x="2919015" y="159325"/>
          <a:ext cx="247018" cy="288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>
            <a:latin typeface="微软雅黑" pitchFamily="34" charset="-122"/>
            <a:ea typeface="微软雅黑" pitchFamily="34" charset="-122"/>
          </a:endParaRPr>
        </a:p>
      </dsp:txBody>
      <dsp:txXfrm>
        <a:off x="2919015" y="217118"/>
        <a:ext cx="172913" cy="173378"/>
      </dsp:txXfrm>
    </dsp:sp>
    <dsp:sp modelId="{A2D614D6-C356-414A-940A-456C998655D0}">
      <dsp:nvSpPr>
        <dsp:cNvPr id="0" name=""/>
        <dsp:cNvSpPr/>
      </dsp:nvSpPr>
      <dsp:spPr>
        <a:xfrm>
          <a:off x="3268569" y="0"/>
          <a:ext cx="1165179" cy="6076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IPS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WAF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服务器节点日志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86365" y="17796"/>
        <a:ext cx="1129587" cy="57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D1A23D5-8B69-4303-8166-94486B31C21E}" type="datetimeFigureOut">
              <a:rPr lang="zh-CN" altLang="en-US"/>
              <a:pPr>
                <a:defRPr/>
              </a:pPr>
              <a:t>2016-12-12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91D75B-3986-4E03-993C-DE8C6813B7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57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371E712-62FB-4DE5-8DF7-584D2C54B73D}" type="datetimeFigureOut">
              <a:rPr lang="zh-CN" altLang="en-US"/>
              <a:pPr>
                <a:defRPr/>
              </a:pPr>
              <a:t>2016-12-12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70" rIns="90740" bIns="4537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B5959A2-5C27-4CB1-B36B-ADEEDD20CB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642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8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8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BF39D-2F15-4122-9E55-2C74087105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1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BF39D-2F15-4122-9E55-2C74087105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7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http://mt.sohu.com/20151105/n425415594.shtml</a:t>
            </a: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2A211C-AE36-4930-95B3-F484F7FBCD84}" type="slidenum">
              <a:rPr lang="zh-CN" altLang="en-US">
                <a:ea typeface="微软雅黑" panose="020B0503020204020204" pitchFamily="34" charset="-122"/>
              </a:rPr>
              <a:pPr/>
              <a:t>5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47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http://tech.hexun.com/2015-10-22/180025820.html</a:t>
            </a:r>
          </a:p>
          <a:p>
            <a:r>
              <a:rPr lang="en-US" altLang="zh-CN" smtClean="0"/>
              <a:t>http://www.nsfocus.com.cn/About_NSFOCUS/details_29_2139.html</a:t>
            </a: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52B504-56B8-46D6-9210-9EF5A0D57C84}" type="slidenum">
              <a:rPr lang="zh-CN" altLang="en-US">
                <a:ea typeface="微软雅黑" panose="020B0503020204020204" pitchFamily="34" charset="-122"/>
              </a:rPr>
              <a:pPr/>
              <a:t>6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4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http://tech.xinmin.cn/2016/04/20/29878852.html</a:t>
            </a: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701CFC-9CDA-4E8D-90C7-0232A30DD900}" type="slidenum">
              <a:rPr lang="zh-CN" altLang="en-US">
                <a:ea typeface="微软雅黑" panose="020B0503020204020204" pitchFamily="34" charset="-122"/>
              </a:rPr>
              <a:pPr/>
              <a:t>7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85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959A2-5C27-4CB1-B36B-ADEEDD20CBB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BF39D-2F15-4122-9E55-2C74087105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2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备选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9" descr="迪普LOGO-白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643812" y="198438"/>
            <a:ext cx="121443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28596" y="1797024"/>
            <a:ext cx="6758006" cy="774720"/>
          </a:xfrm>
        </p:spPr>
        <p:txBody>
          <a:bodyPr>
            <a:normAutofit/>
          </a:bodyPr>
          <a:lstStyle>
            <a:lvl1pPr algn="l">
              <a:defRPr sz="2700"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500034" y="2714620"/>
            <a:ext cx="6400800" cy="571504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i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7" y="28225"/>
            <a:ext cx="8475136" cy="583259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rgbClr val="C8C902"/>
                </a:solidFill>
                <a:latin typeface="PingFang SC Regular"/>
                <a:ea typeface="微软雅黑" pitchFamily="34" charset="-122"/>
                <a:cs typeface="PingFang SC Regular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0866" y="743185"/>
            <a:ext cx="8933745" cy="5794963"/>
          </a:xfr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17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14313" y="6421441"/>
            <a:ext cx="2895600" cy="365125"/>
          </a:xfrm>
        </p:spPr>
        <p:txBody>
          <a:bodyPr/>
          <a:lstStyle>
            <a:lvl1pPr algn="l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15125" y="642937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1472-38F9-4F1D-8963-BB851B92C225}" type="slidenum">
              <a:rPr lang="zh-CN" altLang="en-US"/>
              <a:pPr>
                <a:defRPr/>
              </a:pPr>
              <a:t>‹#›</a:t>
            </a:fld>
            <a:r>
              <a:rPr lang="zh-CN" altLang="en-US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迪普LOGO-无文字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179391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4284" y="142852"/>
            <a:ext cx="5286412" cy="50006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724650" y="642144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BF96-930B-4639-8340-FAA4F9AC03F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214313" y="6429378"/>
            <a:ext cx="2895600" cy="3651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迪普LOGO-无文字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179391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7158" y="2357430"/>
            <a:ext cx="8229600" cy="1143000"/>
          </a:xfrm>
        </p:spPr>
        <p:txBody>
          <a:bodyPr>
            <a:normAutofit/>
          </a:bodyPr>
          <a:lstStyle>
            <a:lvl1pPr>
              <a:def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64B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724650" y="642937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48D0-E725-49ED-A6FB-DD0677BFB63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>
          <a:xfrm>
            <a:off x="214313" y="6429378"/>
            <a:ext cx="2895600" cy="365125"/>
          </a:xfrm>
        </p:spPr>
        <p:txBody>
          <a:bodyPr/>
          <a:lstStyle>
            <a:lvl1pPr algn="l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迪普LOGO-无文字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179391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428740"/>
            <a:ext cx="8401080" cy="4697427"/>
          </a:xfrm>
        </p:spPr>
        <p:txBody>
          <a:bodyPr/>
          <a:lstStyle>
            <a:lvl1pPr>
              <a:buFont typeface="Wingdings" pitchFamily="2" charset="2"/>
              <a:buChar char="n"/>
              <a:defRPr sz="225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buFont typeface="Wingdings" pitchFamily="2" charset="2"/>
              <a:buChar char="n"/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284" y="142852"/>
            <a:ext cx="5286412" cy="50006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6715125" y="642144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7EDC9-6D87-4CF0-807A-B57BC8C82DD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214313" y="6429378"/>
            <a:ext cx="2895600" cy="365125"/>
          </a:xfrm>
        </p:spPr>
        <p:txBody>
          <a:bodyPr/>
          <a:lstStyle>
            <a:lvl1pPr algn="l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迪普LOGO-无文字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179391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6796088" y="642937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534-5D3C-4728-B44B-771EE42E17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214313" y="6421441"/>
            <a:ext cx="2895600" cy="3651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迪普LOGO-无文字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179391"/>
            <a:ext cx="1143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643050"/>
            <a:ext cx="8229600" cy="1143000"/>
          </a:xfrm>
        </p:spPr>
        <p:txBody>
          <a:bodyPr>
            <a:normAutofit/>
          </a:bodyPr>
          <a:lstStyle>
            <a:lvl1pPr>
              <a:defRPr sz="2700" b="1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0"/>
          </p:nvPr>
        </p:nvSpPr>
        <p:spPr>
          <a:xfrm>
            <a:off x="6796088" y="642937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49A41-DD96-4C1A-84E5-6AAE3E71DD1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285750" y="6429378"/>
            <a:ext cx="2895600" cy="3651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077" y="6574399"/>
            <a:ext cx="700433" cy="247651"/>
          </a:xfrm>
          <a:prstGeom prst="rect">
            <a:avLst/>
          </a:prstGeom>
        </p:spPr>
        <p:txBody>
          <a:bodyPr/>
          <a:lstStyle/>
          <a:p>
            <a:fld id="{C5EB2A0A-FEE5-4E35-97B9-8D9C58636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7B0AC-FC7A-4947-A221-70C9D6C13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1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4313" y="64928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2250" y="64928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F90042-2867-4183-8C04-D382EC0782F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668341"/>
            <a:ext cx="9144000" cy="46037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0800000">
            <a:off x="0" y="6435725"/>
            <a:ext cx="9144000" cy="4603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1" r:id="rId1"/>
    <p:sldLayoutId id="2147486142" r:id="rId2"/>
    <p:sldLayoutId id="2147486143" r:id="rId3"/>
    <p:sldLayoutId id="2147486144" r:id="rId4"/>
    <p:sldLayoutId id="2147486145" r:id="rId5"/>
    <p:sldLayoutId id="2147486146" r:id="rId6"/>
    <p:sldLayoutId id="2147486147" r:id="rId7"/>
    <p:sldLayoutId id="2147486151" r:id="rId8"/>
    <p:sldLayoutId id="2147486154" r:id="rId9"/>
    <p:sldLayoutId id="2147486157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slideLayout" Target="../slideLayouts/slideLayout7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tags" Target="../tags/tag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584" y="2204864"/>
            <a:ext cx="7632848" cy="581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/>
              <a:t>安全威胁态势感知平台产品</a:t>
            </a:r>
            <a:r>
              <a:rPr lang="zh-CN" altLang="en-US" sz="3600" dirty="0"/>
              <a:t>规划汇报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77478" y="6536299"/>
            <a:ext cx="2895600" cy="247651"/>
          </a:xfrm>
        </p:spPr>
        <p:txBody>
          <a:bodyPr/>
          <a:lstStyle/>
          <a:p>
            <a:pPr algn="l"/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2A0A-FEE5-4E35-97B9-8D9C586369D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7544" y="5326360"/>
            <a:ext cx="8343861" cy="1054968"/>
          </a:xfrm>
          <a:prstGeom prst="roundRect">
            <a:avLst/>
          </a:prstGeom>
          <a:gradFill rotWithShape="1">
            <a:gsLst>
              <a:gs pos="0">
                <a:srgbClr val="5C92B5">
                  <a:tint val="62000"/>
                  <a:satMod val="180000"/>
                </a:srgbClr>
              </a:gs>
              <a:gs pos="65000">
                <a:srgbClr val="5C92B5">
                  <a:tint val="32000"/>
                  <a:satMod val="250000"/>
                </a:srgbClr>
              </a:gs>
              <a:gs pos="100000">
                <a:srgbClr val="5C92B5">
                  <a:tint val="23000"/>
                  <a:satMod val="300000"/>
                </a:srgbClr>
              </a:gs>
            </a:gsLst>
            <a:lin ang="16200000" scaled="0"/>
          </a:gradFill>
          <a:ln w="9525" cap="flat" cmpd="sng" algn="ctr">
            <a:solidFill>
              <a:srgbClr val="5C92B5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：作为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新的安全展示与防护的载体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，利用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可视化技术将过去和当下的威胁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状态以及趋势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呈现出来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，帮助用户了解攻击防御实时</a:t>
            </a:r>
            <a:r>
              <a:rPr lang="zh-CN" altLang="en-US" sz="16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动态，掌握地理位置级别攻击者分布，了解攻击者习惯，变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被动为主动的进行攻击防护；改变过去威胁碎片化的问题，将产品各种日志关联起来发现潜在威胁。</a:t>
            </a:r>
            <a:endParaRPr lang="zh-CN" altLang="en-US" sz="16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07950" y="-26988"/>
            <a:ext cx="820896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安全威胁</a:t>
            </a:r>
            <a:r>
              <a:rPr lang="zh-CN" altLang="en-US" sz="2800" b="1" dirty="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</a:rPr>
              <a:t>态势感知平台定位</a:t>
            </a:r>
            <a:endParaRPr lang="en-US" altLang="zh-CN" sz="2800" b="1" dirty="0">
              <a:solidFill>
                <a:srgbClr val="1964B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197734" y="731248"/>
            <a:ext cx="1872208" cy="2142909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4" descr="C:\Users\TimonWang\AppData\Local\Microsoft\Windows\Temporary Internet Files\Content.IE5\5X0CP15R\user-importance[1]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32179"/>
          <a:stretch/>
        </p:blipFill>
        <p:spPr bwMode="auto">
          <a:xfrm>
            <a:off x="542432" y="2982355"/>
            <a:ext cx="677732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TimonWang\AppData\Local\Microsoft\Windows\Temporary Internet Files\Content.IE5\SRKRJMVZ\500px-Grantha_ConsComp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5" y="738196"/>
            <a:ext cx="773866" cy="11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323528" y="1772816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这么多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的攻击日志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从何分析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日志之间有什么关系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6" descr="C:\Users\TimonWang\AppData\Local\Microsoft\Windows\Temporary Internet Files\Content.IE5\SRKRJMVZ\dashboard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2" y="2799855"/>
            <a:ext cx="2287790" cy="13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右箭头 41"/>
          <p:cNvSpPr/>
          <p:nvPr/>
        </p:nvSpPr>
        <p:spPr>
          <a:xfrm>
            <a:off x="1238386" y="3375547"/>
            <a:ext cx="1569858" cy="2103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079859" y="3375547"/>
            <a:ext cx="1569858" cy="2103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17" y="2881227"/>
            <a:ext cx="2190021" cy="11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2657313" y="1676530"/>
            <a:ext cx="1113048" cy="448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</a:t>
            </a:r>
            <a:r>
              <a:rPr lang="zh-CN" altLang="en-US" sz="120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200">
              <a:solidFill>
                <a:srgbClr val="0066FF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139952" y="1653183"/>
            <a:ext cx="1512168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可视化的分类汇总</a:t>
            </a:r>
            <a:endParaRPr lang="en-US" altLang="zh-CN" sz="120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069820" y="4581128"/>
            <a:ext cx="179021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多角度的了解攻击次数</a:t>
            </a:r>
          </a:p>
        </p:txBody>
      </p:sp>
      <p:cxnSp>
        <p:nvCxnSpPr>
          <p:cNvPr id="48" name="直接连接符 47"/>
          <p:cNvCxnSpPr>
            <a:stCxn id="45" idx="2"/>
            <a:endCxn id="41" idx="0"/>
          </p:cNvCxnSpPr>
          <p:nvPr/>
        </p:nvCxnSpPr>
        <p:spPr>
          <a:xfrm>
            <a:off x="3213837" y="2125186"/>
            <a:ext cx="720080" cy="6746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6" idx="2"/>
            <a:endCxn id="41" idx="0"/>
          </p:cNvCxnSpPr>
          <p:nvPr/>
        </p:nvCxnSpPr>
        <p:spPr>
          <a:xfrm flipH="1">
            <a:off x="3933917" y="2110383"/>
            <a:ext cx="962119" cy="68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7" idx="0"/>
            <a:endCxn id="41" idx="2"/>
          </p:cNvCxnSpPr>
          <p:nvPr/>
        </p:nvCxnSpPr>
        <p:spPr>
          <a:xfrm flipH="1" flipV="1">
            <a:off x="3933917" y="4161558"/>
            <a:ext cx="31009" cy="419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6113696" y="1994205"/>
            <a:ext cx="1482640" cy="4486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实时攻击来源分析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7956376" y="1970858"/>
            <a:ext cx="108012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黑客“画像”</a:t>
            </a:r>
            <a:endParaRPr lang="en-US" altLang="zh-CN" sz="120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084168" y="4293096"/>
            <a:ext cx="108012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2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设备联动</a:t>
            </a:r>
            <a:endParaRPr lang="en-US" altLang="zh-CN" sz="12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7730712" y="4293096"/>
            <a:ext cx="137779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大数据关联分析</a:t>
            </a:r>
            <a:endParaRPr lang="en-US" altLang="zh-CN" sz="12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07445" y="4797152"/>
            <a:ext cx="1377792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12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53" idx="0"/>
            <a:endCxn id="44" idx="2"/>
          </p:cNvCxnSpPr>
          <p:nvPr/>
        </p:nvCxnSpPr>
        <p:spPr>
          <a:xfrm flipV="1">
            <a:off x="6624228" y="4080185"/>
            <a:ext cx="1152800" cy="2129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2"/>
            <a:endCxn id="55" idx="0"/>
          </p:cNvCxnSpPr>
          <p:nvPr/>
        </p:nvCxnSpPr>
        <p:spPr>
          <a:xfrm flipH="1">
            <a:off x="7296341" y="4080185"/>
            <a:ext cx="480687" cy="7169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4" idx="2"/>
            <a:endCxn id="54" idx="0"/>
          </p:cNvCxnSpPr>
          <p:nvPr/>
        </p:nvCxnSpPr>
        <p:spPr>
          <a:xfrm>
            <a:off x="7777028" y="4080185"/>
            <a:ext cx="642580" cy="2129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0"/>
            <a:endCxn id="51" idx="2"/>
          </p:cNvCxnSpPr>
          <p:nvPr/>
        </p:nvCxnSpPr>
        <p:spPr>
          <a:xfrm flipH="1" flipV="1">
            <a:off x="6855016" y="2442861"/>
            <a:ext cx="922012" cy="4383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2" idx="2"/>
            <a:endCxn id="44" idx="0"/>
          </p:cNvCxnSpPr>
          <p:nvPr/>
        </p:nvCxnSpPr>
        <p:spPr>
          <a:xfrm flipH="1">
            <a:off x="7777028" y="2428058"/>
            <a:ext cx="719408" cy="4531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837377" y="768007"/>
            <a:ext cx="7305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报表分析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安全威胁态势感知，全方位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诠释“看得见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的真安全”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985832" y="1340768"/>
            <a:ext cx="1510603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攻击趋势分析预测</a:t>
            </a:r>
            <a:endParaRPr lang="en-US" altLang="zh-CN" sz="120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62" idx="2"/>
            <a:endCxn id="44" idx="0"/>
          </p:cNvCxnSpPr>
          <p:nvPr/>
        </p:nvCxnSpPr>
        <p:spPr>
          <a:xfrm>
            <a:off x="7741134" y="1797968"/>
            <a:ext cx="35894" cy="108325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左大括号 10"/>
          <p:cNvSpPr/>
          <p:nvPr/>
        </p:nvSpPr>
        <p:spPr>
          <a:xfrm rot="5400000">
            <a:off x="4103948" y="4257092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6200000">
            <a:off x="4103948" y="224645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6816" y="-27384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/>
              <a:t>安全威胁态势感知平台</a:t>
            </a:r>
            <a:r>
              <a:rPr lang="zh-CN" altLang="en-US" sz="2800" dirty="0" smtClean="0"/>
              <a:t>核心竞争力分析</a:t>
            </a:r>
            <a:endParaRPr lang="zh-CN" altLang="en-US" sz="28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25941325"/>
              </p:ext>
            </p:extLst>
          </p:nvPr>
        </p:nvGraphicFramePr>
        <p:xfrm>
          <a:off x="2460104" y="1772816"/>
          <a:ext cx="3719736" cy="360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11400804"/>
              </p:ext>
            </p:extLst>
          </p:nvPr>
        </p:nvGraphicFramePr>
        <p:xfrm>
          <a:off x="2051720" y="733152"/>
          <a:ext cx="4439816" cy="60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084731973"/>
              </p:ext>
            </p:extLst>
          </p:nvPr>
        </p:nvGraphicFramePr>
        <p:xfrm>
          <a:off x="5148064" y="1988840"/>
          <a:ext cx="482453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966131472"/>
              </p:ext>
            </p:extLst>
          </p:nvPr>
        </p:nvGraphicFramePr>
        <p:xfrm>
          <a:off x="-1044624" y="1988840"/>
          <a:ext cx="4824536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" name="左大括号 13"/>
          <p:cNvSpPr/>
          <p:nvPr/>
        </p:nvSpPr>
        <p:spPr>
          <a:xfrm>
            <a:off x="6300192" y="2132856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10800000">
            <a:off x="1907704" y="2204864"/>
            <a:ext cx="432048" cy="2664296"/>
          </a:xfrm>
          <a:prstGeom prst="leftBrace">
            <a:avLst>
              <a:gd name="adj1" fmla="val 54630"/>
              <a:gd name="adj2" fmla="val 50000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080667832"/>
              </p:ext>
            </p:extLst>
          </p:nvPr>
        </p:nvGraphicFramePr>
        <p:xfrm>
          <a:off x="2123727" y="5805264"/>
          <a:ext cx="4439816" cy="60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71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286375" cy="37504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5DBD6-D5AE-4BF1-A812-64D4BCBB35F9}" type="slidenum">
              <a:rPr lang="zh-CN" altLang="en-US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2612909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安全威胁态势感知平台</a:t>
            </a:r>
            <a:r>
              <a:rPr lang="zh-CN" altLang="en-US" dirty="0">
                <a:solidFill>
                  <a:schemeClr val="tx1"/>
                </a:solidFill>
              </a:rPr>
              <a:t>友商分析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669026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安全威胁态势感知平台</a:t>
            </a:r>
            <a:r>
              <a:rPr lang="zh-CN" altLang="en-US" dirty="0">
                <a:solidFill>
                  <a:schemeClr val="tx1"/>
                </a:solidFill>
              </a:rPr>
              <a:t>竞争力分析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155679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安全产品防护现状分析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71600" y="472514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安全威胁态势感知平台</a:t>
            </a:r>
            <a:r>
              <a:rPr lang="zh-CN" altLang="en-US" dirty="0"/>
              <a:t>产品规划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3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9"/>
          <p:cNvSpPr>
            <a:spLocks noChangeArrowheads="1"/>
          </p:cNvSpPr>
          <p:nvPr/>
        </p:nvSpPr>
        <p:spPr bwMode="auto">
          <a:xfrm>
            <a:off x="1430258" y="3428083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9861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14833" y="5214938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9861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014833" y="555625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851196" y="4927600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007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429421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恶意域名库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4007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429421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65783" y="4927600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3" name="矩形 50"/>
          <p:cNvSpPr>
            <a:spLocks noChangeArrowheads="1"/>
          </p:cNvSpPr>
          <p:nvPr/>
        </p:nvSpPr>
        <p:spPr bwMode="auto">
          <a:xfrm>
            <a:off x="7016671" y="4927600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4" name="矩形 51"/>
          <p:cNvSpPr>
            <a:spLocks noChangeArrowheads="1"/>
          </p:cNvSpPr>
          <p:nvPr/>
        </p:nvSpPr>
        <p:spPr bwMode="auto">
          <a:xfrm>
            <a:off x="4602083" y="4964113"/>
            <a:ext cx="762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安全类日志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571546" y="5203825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598658" y="5203825"/>
            <a:ext cx="957263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571546" y="5545138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598658" y="5545138"/>
            <a:ext cx="957263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远程登录日志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436608" y="4916488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0" name="矩形 57"/>
          <p:cNvSpPr>
            <a:spLocks noChangeArrowheads="1"/>
          </p:cNvSpPr>
          <p:nvPr/>
        </p:nvSpPr>
        <p:spPr bwMode="auto">
          <a:xfrm>
            <a:off x="2187496" y="4953000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业务类日志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436608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381296" y="3945608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324396" y="3945608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197646" y="4018633"/>
            <a:ext cx="129540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197646" y="3723358"/>
            <a:ext cx="1295400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业务标签管理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093833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81346" y="3523333"/>
            <a:ext cx="15128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468858" y="3523333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188121" y="3428083"/>
            <a:ext cx="12969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430258" y="2312070"/>
            <a:ext cx="3429000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0128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攻击关联分析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48289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482896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异常流量识别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012871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业务模型学习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014833" y="2312070"/>
            <a:ext cx="3470275" cy="9953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610146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080171" y="2493045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攻击态势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080171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610146" y="2908970"/>
            <a:ext cx="1304925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430258" y="908720"/>
            <a:ext cx="4398963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126208" y="908720"/>
            <a:ext cx="1366838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4729083" y="980158"/>
            <a:ext cx="1028700" cy="1152525"/>
          </a:xfrm>
          <a:prstGeom prst="roundRect">
            <a:avLst>
              <a:gd name="adj" fmla="val 8327"/>
            </a:avLst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</a:t>
            </a:r>
          </a:p>
        </p:txBody>
      </p:sp>
      <p:sp>
        <p:nvSpPr>
          <p:cNvPr id="92" name="矩形 91"/>
          <p:cNvSpPr/>
          <p:nvPr/>
        </p:nvSpPr>
        <p:spPr bwMode="auto">
          <a:xfrm>
            <a:off x="4802108" y="1269083"/>
            <a:ext cx="88265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威胁预警通知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802108" y="1556420"/>
            <a:ext cx="882650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威胁情报共享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85" name="组合 102"/>
          <p:cNvGrpSpPr>
            <a:grpSpLocks/>
          </p:cNvGrpSpPr>
          <p:nvPr/>
        </p:nvGrpSpPr>
        <p:grpSpPr bwMode="auto">
          <a:xfrm>
            <a:off x="2582783" y="980158"/>
            <a:ext cx="1027113" cy="1152525"/>
            <a:chOff x="2699792" y="1988840"/>
            <a:chExt cx="1027883" cy="1152128"/>
          </a:xfrm>
        </p:grpSpPr>
        <p:sp>
          <p:nvSpPr>
            <p:cNvPr id="94" name="圆角矩形 93"/>
            <p:cNvSpPr/>
            <p:nvPr/>
          </p:nvSpPr>
          <p:spPr bwMode="auto">
            <a:xfrm>
              <a:off x="2699792" y="1988840"/>
              <a:ext cx="1027883" cy="1152128"/>
            </a:xfrm>
            <a:prstGeom prst="roundRect">
              <a:avLst>
                <a:gd name="adj" fmla="val 7400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攻击及异常</a:t>
              </a: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772872" y="2277665"/>
              <a:ext cx="883312" cy="22534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攻击线索还原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2772872" y="2564904"/>
              <a:ext cx="881724" cy="2269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攻击事件关联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86" name="组合 101"/>
          <p:cNvGrpSpPr>
            <a:grpSpLocks/>
          </p:cNvGrpSpPr>
          <p:nvPr/>
        </p:nvGrpSpPr>
        <p:grpSpPr bwMode="auto">
          <a:xfrm>
            <a:off x="1509633" y="980158"/>
            <a:ext cx="1027113" cy="1152525"/>
            <a:chOff x="1610069" y="1988840"/>
            <a:chExt cx="1027883" cy="1152128"/>
          </a:xfrm>
        </p:grpSpPr>
        <p:sp>
          <p:nvSpPr>
            <p:cNvPr id="87" name="圆角矩形 86"/>
            <p:cNvSpPr/>
            <p:nvPr/>
          </p:nvSpPr>
          <p:spPr bwMode="auto">
            <a:xfrm>
              <a:off x="1610069" y="1988840"/>
              <a:ext cx="1027883" cy="1152128"/>
            </a:xfrm>
            <a:prstGeom prst="roundRect">
              <a:avLst>
                <a:gd name="adj" fmla="val 6474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威胁监测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683149" y="2277665"/>
              <a:ext cx="883312" cy="225347"/>
            </a:xfrm>
            <a:prstGeom prst="rect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实时攻击监控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683149" y="2555382"/>
              <a:ext cx="881724" cy="226935"/>
            </a:xfrm>
            <a:prstGeom prst="rect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实时态势分析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691093" y="2842621"/>
              <a:ext cx="883312" cy="226934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历史防护分析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87" name="组合 103"/>
          <p:cNvGrpSpPr>
            <a:grpSpLocks/>
          </p:cNvGrpSpPr>
          <p:nvPr/>
        </p:nvGrpSpPr>
        <p:grpSpPr bwMode="auto">
          <a:xfrm>
            <a:off x="3655933" y="980158"/>
            <a:ext cx="1028700" cy="1152525"/>
            <a:chOff x="3779912" y="1988840"/>
            <a:chExt cx="1027883" cy="1152128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779912" y="1988840"/>
              <a:ext cx="1027883" cy="1152128"/>
            </a:xfrm>
            <a:prstGeom prst="roundRect">
              <a:avLst>
                <a:gd name="adj" fmla="val 7400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3846534" y="2277665"/>
              <a:ext cx="881949" cy="225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3846534" y="2553795"/>
              <a:ext cx="881949" cy="2269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846534" y="2842621"/>
              <a:ext cx="881949" cy="22534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攻击事件搜索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圆角矩形 106"/>
          <p:cNvSpPr/>
          <p:nvPr/>
        </p:nvSpPr>
        <p:spPr bwMode="auto">
          <a:xfrm>
            <a:off x="5972096" y="980158"/>
            <a:ext cx="1027112" cy="1152525"/>
          </a:xfrm>
          <a:prstGeom prst="roundRect">
            <a:avLst>
              <a:gd name="adj" fmla="val 8327"/>
            </a:avLst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黑客画像</a:t>
            </a:r>
          </a:p>
        </p:txBody>
      </p:sp>
      <p:sp>
        <p:nvSpPr>
          <p:cNvPr id="108" name="矩形 107"/>
          <p:cNvSpPr/>
          <p:nvPr/>
        </p:nvSpPr>
        <p:spPr bwMode="auto">
          <a:xfrm>
            <a:off x="4802108" y="1843758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威胁库分发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048296" y="1257970"/>
            <a:ext cx="882650" cy="227013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攻击者画像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655808" y="1832645"/>
            <a:ext cx="882650" cy="22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918121" y="908720"/>
            <a:ext cx="1135062" cy="12827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93" name="组合 116"/>
          <p:cNvGrpSpPr>
            <a:grpSpLocks/>
          </p:cNvGrpSpPr>
          <p:nvPr/>
        </p:nvGrpSpPr>
        <p:grpSpPr bwMode="auto">
          <a:xfrm>
            <a:off x="7197646" y="980158"/>
            <a:ext cx="1216025" cy="1152525"/>
            <a:chOff x="7308304" y="1988840"/>
            <a:chExt cx="1215330" cy="1152128"/>
          </a:xfrm>
        </p:grpSpPr>
        <p:sp>
          <p:nvSpPr>
            <p:cNvPr id="113" name="圆角矩形 112"/>
            <p:cNvSpPr/>
            <p:nvPr/>
          </p:nvSpPr>
          <p:spPr bwMode="auto">
            <a:xfrm>
              <a:off x="7308304" y="1988840"/>
              <a:ext cx="1215330" cy="1152128"/>
            </a:xfrm>
            <a:prstGeom prst="roundRect">
              <a:avLst>
                <a:gd name="adj" fmla="val 8327"/>
              </a:avLst>
            </a:prstGeom>
            <a:ln w="3175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381287" y="2277665"/>
              <a:ext cx="1069363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379700" y="2564904"/>
              <a:ext cx="1070951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共享设备管理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7379700" y="2852143"/>
              <a:ext cx="1070951" cy="2158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第三方数据管理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矩形 122"/>
          <p:cNvSpPr/>
          <p:nvPr/>
        </p:nvSpPr>
        <p:spPr bwMode="auto">
          <a:xfrm>
            <a:off x="1436608" y="4396458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176383" y="4447258"/>
            <a:ext cx="2287588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749971" y="4447258"/>
            <a:ext cx="15208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05258" y="4447258"/>
            <a:ext cx="19907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1430258" y="5998840"/>
            <a:ext cx="226853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服务器及应用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851196" y="5987727"/>
            <a:ext cx="2262187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安全设备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65783" y="5987727"/>
            <a:ext cx="2262188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安全数据共享联盟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048296" y="1545308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攻击者态势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048296" y="1834233"/>
            <a:ext cx="882650" cy="2270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攻击行为预测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3" name="标题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08963" cy="72072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产品架构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948D0-E725-49ED-A6FB-DD0677BFB632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12807" y="2276525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512807" y="3356645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512807" y="4859519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512807" y="5933827"/>
            <a:ext cx="817855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8075" y="1942907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对外功能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38076" y="302302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8076" y="45513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67544" y="5615315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数据及日志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38076" y="604736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4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139951" y="4005064"/>
            <a:ext cx="2044149" cy="1368152"/>
            <a:chOff x="6139951" y="4005064"/>
            <a:chExt cx="2044149" cy="1368152"/>
          </a:xfrm>
        </p:grpSpPr>
        <p:pic>
          <p:nvPicPr>
            <p:cNvPr id="1128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38" y="4379215"/>
              <a:ext cx="1800750" cy="99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AutoShape 279"/>
            <p:cNvSpPr>
              <a:spLocks noChangeArrowheads="1"/>
            </p:cNvSpPr>
            <p:nvPr/>
          </p:nvSpPr>
          <p:spPr bwMode="auto">
            <a:xfrm>
              <a:off x="6223659" y="4005064"/>
              <a:ext cx="1876733" cy="358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000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139951" y="4024849"/>
              <a:ext cx="2044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安全威胁态势感知平台</a:t>
              </a:r>
              <a:endParaRPr lang="zh-CN" altLang="en-US" sz="14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AutoShape 287"/>
          <p:cNvSpPr>
            <a:spLocks noChangeArrowheads="1"/>
          </p:cNvSpPr>
          <p:nvPr/>
        </p:nvSpPr>
        <p:spPr bwMode="auto">
          <a:xfrm>
            <a:off x="3049616" y="3813685"/>
            <a:ext cx="260913" cy="331619"/>
          </a:xfrm>
          <a:prstGeom prst="upArrow">
            <a:avLst>
              <a:gd name="adj1" fmla="val 57352"/>
              <a:gd name="adj2" fmla="val 51542"/>
            </a:avLst>
          </a:prstGeom>
          <a:solidFill>
            <a:srgbClr val="000000">
              <a:alpha val="50195"/>
            </a:srgbClr>
          </a:solidFill>
          <a:ln w="19050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11270" name="组合 119"/>
          <p:cNvGrpSpPr>
            <a:grpSpLocks/>
          </p:cNvGrpSpPr>
          <p:nvPr/>
        </p:nvGrpSpPr>
        <p:grpSpPr bwMode="auto">
          <a:xfrm>
            <a:off x="1017210" y="5423058"/>
            <a:ext cx="4894467" cy="978631"/>
            <a:chOff x="971500" y="4941168"/>
            <a:chExt cx="7200900" cy="1439946"/>
          </a:xfrm>
        </p:grpSpPr>
        <p:sp>
          <p:nvSpPr>
            <p:cNvPr id="48" name="AutoShape 282"/>
            <p:cNvSpPr>
              <a:spLocks noChangeArrowheads="1"/>
            </p:cNvSpPr>
            <p:nvPr/>
          </p:nvSpPr>
          <p:spPr bwMode="auto">
            <a:xfrm>
              <a:off x="971500" y="4941168"/>
              <a:ext cx="7200900" cy="143994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latin typeface="굴림" charset="-127"/>
                <a:ea typeface="굴림" charset="-127"/>
              </a:endParaRPr>
            </a:p>
          </p:txBody>
        </p:sp>
        <p:sp>
          <p:nvSpPr>
            <p:cNvPr id="49" name="AutoShape 283"/>
            <p:cNvSpPr>
              <a:spLocks noChangeArrowheads="1"/>
            </p:cNvSpPr>
            <p:nvPr/>
          </p:nvSpPr>
          <p:spPr bwMode="auto">
            <a:xfrm>
              <a:off x="971500" y="4941168"/>
              <a:ext cx="7200900" cy="503113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66" name="Line 300"/>
            <p:cNvSpPr>
              <a:spLocks noChangeShapeType="1"/>
            </p:cNvSpPr>
            <p:nvPr/>
          </p:nvSpPr>
          <p:spPr bwMode="auto">
            <a:xfrm>
              <a:off x="3419343" y="5087669"/>
              <a:ext cx="0" cy="215896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latin typeface="Arial" charset="0"/>
              </a:endParaRPr>
            </a:p>
          </p:txBody>
        </p:sp>
        <p:sp>
          <p:nvSpPr>
            <p:cNvPr id="67" name="Line 301"/>
            <p:cNvSpPr>
              <a:spLocks noChangeShapeType="1"/>
            </p:cNvSpPr>
            <p:nvPr/>
          </p:nvSpPr>
          <p:spPr bwMode="auto">
            <a:xfrm>
              <a:off x="5724557" y="5087669"/>
              <a:ext cx="0" cy="215896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latin typeface="Arial" charset="0"/>
              </a:endParaRPr>
            </a:p>
          </p:txBody>
        </p:sp>
        <p:sp>
          <p:nvSpPr>
            <p:cNvPr id="68" name="Line 302"/>
            <p:cNvSpPr>
              <a:spLocks noChangeShapeType="1"/>
            </p:cNvSpPr>
            <p:nvPr/>
          </p:nvSpPr>
          <p:spPr bwMode="auto">
            <a:xfrm>
              <a:off x="3419343" y="5590782"/>
              <a:ext cx="0" cy="64768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latin typeface="+mn-ea"/>
                <a:ea typeface="+mn-ea"/>
              </a:endParaRPr>
            </a:p>
          </p:txBody>
        </p:sp>
        <p:sp>
          <p:nvSpPr>
            <p:cNvPr id="69" name="Line 303"/>
            <p:cNvSpPr>
              <a:spLocks noChangeShapeType="1"/>
            </p:cNvSpPr>
            <p:nvPr/>
          </p:nvSpPr>
          <p:spPr bwMode="auto">
            <a:xfrm>
              <a:off x="5724557" y="5590782"/>
              <a:ext cx="0" cy="64768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latin typeface="+mn-ea"/>
                <a:ea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74345" y="4973783"/>
              <a:ext cx="2186699" cy="452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服务器业务日志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3891139" y="4974423"/>
              <a:ext cx="1365981" cy="452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情报共享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782858" y="4973783"/>
              <a:ext cx="2186699" cy="452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网络及安全日志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6138000" y="5397588"/>
              <a:ext cx="1479183" cy="498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安全设备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6076929" y="5715443"/>
              <a:ext cx="1611254" cy="634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FW</a:t>
              </a: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、</a:t>
              </a: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WAF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IPS</a:t>
              </a: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、</a:t>
              </a: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GUARD</a:t>
              </a: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等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3647843" y="5397588"/>
              <a:ext cx="1781058" cy="498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第三方数据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3912235" y="5715443"/>
              <a:ext cx="1262210" cy="634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IP</a:t>
              </a: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、域名</a:t>
              </a:r>
              <a:endParaRPr lang="en-US" altLang="zh-CN" sz="11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URL</a:t>
              </a: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信誉库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507102" y="5397588"/>
              <a:ext cx="1479183" cy="498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1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应用数据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247930" y="5715443"/>
              <a:ext cx="2007462" cy="634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服务器、业务访问</a:t>
              </a:r>
              <a:endParaRPr lang="en-US" altLang="zh-CN" sz="11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远程登录</a:t>
              </a:r>
            </a:p>
          </p:txBody>
        </p:sp>
      </p:grpSp>
      <p:grpSp>
        <p:nvGrpSpPr>
          <p:cNvPr id="11272" name="组合 100"/>
          <p:cNvGrpSpPr>
            <a:grpSpLocks/>
          </p:cNvGrpSpPr>
          <p:nvPr/>
        </p:nvGrpSpPr>
        <p:grpSpPr bwMode="auto">
          <a:xfrm>
            <a:off x="2362774" y="2641825"/>
            <a:ext cx="1663804" cy="1188245"/>
            <a:chOff x="2627883" y="2781225"/>
            <a:chExt cx="2016125" cy="1439864"/>
          </a:xfrm>
        </p:grpSpPr>
        <p:sp>
          <p:nvSpPr>
            <p:cNvPr id="43" name="AutoShape 277"/>
            <p:cNvSpPr>
              <a:spLocks noChangeArrowheads="1"/>
            </p:cNvSpPr>
            <p:nvPr/>
          </p:nvSpPr>
          <p:spPr bwMode="auto">
            <a:xfrm>
              <a:off x="2627883" y="2781225"/>
              <a:ext cx="2016125" cy="14398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5" name="AutoShape 279"/>
            <p:cNvSpPr>
              <a:spLocks noChangeArrowheads="1"/>
            </p:cNvSpPr>
            <p:nvPr/>
          </p:nvSpPr>
          <p:spPr bwMode="auto">
            <a:xfrm>
              <a:off x="2627883" y="2781225"/>
              <a:ext cx="2016125" cy="503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735425" y="2895137"/>
              <a:ext cx="1801038" cy="372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  <a:r>
                <a:rPr lang="zh-CN" altLang="en-US" sz="14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  <a:endParaRPr lang="zh-CN" altLang="en-US" sz="14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778159" y="3284462"/>
              <a:ext cx="1715571" cy="936627"/>
            </a:xfrm>
            <a:prstGeom prst="rect">
              <a:avLst/>
            </a:prstGeom>
          </p:spPr>
          <p:txBody>
            <a:bodyPr vert="eaVert"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攻击事件识别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业务模型学习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异常流量识别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攻击关联分析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威胁预警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攻击态势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攻击者画像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攻击事件还原</a:t>
              </a: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8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11274" name="组合 118"/>
          <p:cNvGrpSpPr>
            <a:grpSpLocks/>
          </p:cNvGrpSpPr>
          <p:nvPr/>
        </p:nvGrpSpPr>
        <p:grpSpPr bwMode="auto">
          <a:xfrm>
            <a:off x="5510773" y="766200"/>
            <a:ext cx="1395239" cy="1188244"/>
            <a:chOff x="4212059" y="548680"/>
            <a:chExt cx="2016126" cy="1439863"/>
          </a:xfrm>
        </p:grpSpPr>
        <p:sp>
          <p:nvSpPr>
            <p:cNvPr id="44" name="AutoShape 278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14398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7" name="AutoShape 281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503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551485" y="635936"/>
              <a:ext cx="1341627" cy="372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威胁预警</a:t>
              </a:r>
              <a:endParaRPr lang="zh-CN" altLang="en-US" sz="14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212060" y="1157593"/>
              <a:ext cx="2016125" cy="7831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威胁预警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情报共享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攻击者</a:t>
              </a: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画像</a:t>
              </a:r>
              <a:endParaRPr lang="zh-CN" altLang="en-US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77848" y="764704"/>
            <a:ext cx="1426679" cy="1188244"/>
            <a:chOff x="2195513" y="801688"/>
            <a:chExt cx="1728787" cy="1439862"/>
          </a:xfrm>
        </p:grpSpPr>
        <p:grpSp>
          <p:nvGrpSpPr>
            <p:cNvPr id="11273" name="组合 101"/>
            <p:cNvGrpSpPr>
              <a:grpSpLocks/>
            </p:cNvGrpSpPr>
            <p:nvPr/>
          </p:nvGrpSpPr>
          <p:grpSpPr bwMode="auto">
            <a:xfrm>
              <a:off x="2195513" y="801688"/>
              <a:ext cx="1728787" cy="1439862"/>
              <a:chOff x="2627883" y="2781225"/>
              <a:chExt cx="2016125" cy="1439863"/>
            </a:xfrm>
          </p:grpSpPr>
          <p:sp>
            <p:nvSpPr>
              <p:cNvPr id="103" name="AutoShape 277"/>
              <p:cNvSpPr>
                <a:spLocks noChangeArrowheads="1"/>
              </p:cNvSpPr>
              <p:nvPr/>
            </p:nvSpPr>
            <p:spPr bwMode="auto">
              <a:xfrm>
                <a:off x="2627883" y="2781225"/>
                <a:ext cx="2016125" cy="143986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04" name="AutoShape 279"/>
              <p:cNvSpPr>
                <a:spLocks noChangeArrowheads="1"/>
              </p:cNvSpPr>
              <p:nvPr/>
            </p:nvSpPr>
            <p:spPr bwMode="auto">
              <a:xfrm>
                <a:off x="2627883" y="2781225"/>
                <a:ext cx="2016125" cy="50323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95000"/>
                  <a:lumOff val="5000"/>
                  <a:alpha val="50195"/>
                </a:scheme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pitchFamily="34" charset="-127"/>
                  <a:ea typeface="굴림" pitchFamily="34" charset="-127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848527" y="2839647"/>
                <a:ext cx="1574838" cy="372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10" spc="5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tx1">
                        <a:alpha val="95000"/>
                      </a:schemeClr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攻击及异常</a:t>
                </a:r>
                <a:endPara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391293" y="3357487"/>
                <a:ext cx="489305" cy="863601"/>
              </a:xfrm>
              <a:prstGeom prst="rect">
                <a:avLst/>
              </a:prstGeom>
            </p:spPr>
            <p:txBody>
              <a:bodyPr vert="eaVert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2195514" y="1381767"/>
              <a:ext cx="1728786" cy="7831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攻击事件还原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攻击关联分析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异常流量分析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7544" y="764704"/>
            <a:ext cx="1412268" cy="1188244"/>
            <a:chOff x="71438" y="836613"/>
            <a:chExt cx="1711325" cy="1439862"/>
          </a:xfrm>
        </p:grpSpPr>
        <p:grpSp>
          <p:nvGrpSpPr>
            <p:cNvPr id="11276" name="组合 113"/>
            <p:cNvGrpSpPr>
              <a:grpSpLocks/>
            </p:cNvGrpSpPr>
            <p:nvPr/>
          </p:nvGrpSpPr>
          <p:grpSpPr bwMode="auto">
            <a:xfrm>
              <a:off x="71438" y="836613"/>
              <a:ext cx="1711325" cy="1439862"/>
              <a:chOff x="2627883" y="2781225"/>
              <a:chExt cx="2016125" cy="1439863"/>
            </a:xfrm>
          </p:grpSpPr>
          <p:sp>
            <p:nvSpPr>
              <p:cNvPr id="115" name="AutoShape 277"/>
              <p:cNvSpPr>
                <a:spLocks noChangeArrowheads="1"/>
              </p:cNvSpPr>
              <p:nvPr/>
            </p:nvSpPr>
            <p:spPr bwMode="auto">
              <a:xfrm>
                <a:off x="2627883" y="2781225"/>
                <a:ext cx="2016125" cy="143986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16" name="AutoShape 279"/>
              <p:cNvSpPr>
                <a:spLocks noChangeArrowheads="1"/>
              </p:cNvSpPr>
              <p:nvPr/>
            </p:nvSpPr>
            <p:spPr bwMode="auto">
              <a:xfrm>
                <a:off x="2627883" y="2781225"/>
                <a:ext cx="2016125" cy="503237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pitchFamily="34" charset="-127"/>
                  <a:ea typeface="굴림" pitchFamily="34" charset="-127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973217" y="2895137"/>
                <a:ext cx="1325451" cy="372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zh-CN" altLang="en-US" sz="1400" kern="10" spc="5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tx1">
                        <a:alpha val="95000"/>
                      </a:schemeClr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威胁监测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388797" y="3357487"/>
                <a:ext cx="494298" cy="863601"/>
              </a:xfrm>
              <a:prstGeom prst="rect">
                <a:avLst/>
              </a:prstGeom>
            </p:spPr>
            <p:txBody>
              <a:bodyPr vert="eaVert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22" name="矩形 121"/>
            <p:cNvSpPr/>
            <p:nvPr/>
          </p:nvSpPr>
          <p:spPr>
            <a:xfrm>
              <a:off x="179512" y="1414726"/>
              <a:ext cx="1512168" cy="783196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实时攻击监控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实时态势分析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历史态势对比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2162" y="2744924"/>
            <a:ext cx="1663804" cy="1188244"/>
            <a:chOff x="6732588" y="801688"/>
            <a:chExt cx="2016125" cy="1439862"/>
          </a:xfrm>
        </p:grpSpPr>
        <p:grpSp>
          <p:nvGrpSpPr>
            <p:cNvPr id="11271" name="组合 106"/>
            <p:cNvGrpSpPr>
              <a:grpSpLocks/>
            </p:cNvGrpSpPr>
            <p:nvPr/>
          </p:nvGrpSpPr>
          <p:grpSpPr bwMode="auto">
            <a:xfrm>
              <a:off x="6732588" y="801688"/>
              <a:ext cx="2016125" cy="1439862"/>
              <a:chOff x="6948363" y="548680"/>
              <a:chExt cx="2016125" cy="1439863"/>
            </a:xfrm>
          </p:grpSpPr>
          <p:sp>
            <p:nvSpPr>
              <p:cNvPr id="46" name="AutoShape 280"/>
              <p:cNvSpPr>
                <a:spLocks noChangeArrowheads="1"/>
              </p:cNvSpPr>
              <p:nvPr/>
            </p:nvSpPr>
            <p:spPr bwMode="auto">
              <a:xfrm>
                <a:off x="6948363" y="548680"/>
                <a:ext cx="2016125" cy="1439863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9" name="AutoShape 293"/>
              <p:cNvSpPr>
                <a:spLocks noChangeArrowheads="1"/>
              </p:cNvSpPr>
              <p:nvPr/>
            </p:nvSpPr>
            <p:spPr bwMode="auto">
              <a:xfrm>
                <a:off x="6948363" y="548680"/>
                <a:ext cx="2016125" cy="503237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굴림" pitchFamily="34" charset="-127"/>
                  <a:ea typeface="굴림" pitchFamily="34" charset="-127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7327848" y="592308"/>
                <a:ext cx="1257155" cy="41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kern="10" spc="5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tx1">
                        <a:alpha val="95000"/>
                      </a:schemeClr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系统管理</a:t>
                </a:r>
                <a:endParaRPr lang="zh-CN" altLang="en-US" sz="16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6732588" y="1368853"/>
              <a:ext cx="2010137" cy="7831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日志管理</a:t>
              </a:r>
              <a:endParaRPr lang="en-US" altLang="zh-CN" sz="1200" kern="1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共享设备管理</a:t>
              </a:r>
              <a:endParaRPr lang="en-US" altLang="zh-CN" sz="1200" kern="1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第三</a:t>
              </a: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方数据管理</a:t>
              </a:r>
              <a:endParaRPr lang="zh-CN" altLang="en-US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1281" name="标题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08963" cy="72072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产品功能简介</a:t>
            </a:r>
            <a:endParaRPr lang="zh-CN" altLang="en-US" sz="28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948D0-E725-49ED-A6FB-DD0677BFB632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82" name="组合 118"/>
          <p:cNvGrpSpPr>
            <a:grpSpLocks/>
          </p:cNvGrpSpPr>
          <p:nvPr/>
        </p:nvGrpSpPr>
        <p:grpSpPr bwMode="auto">
          <a:xfrm>
            <a:off x="3926597" y="764704"/>
            <a:ext cx="1395239" cy="1188244"/>
            <a:chOff x="4212059" y="548680"/>
            <a:chExt cx="2016126" cy="1439863"/>
          </a:xfrm>
        </p:grpSpPr>
        <p:sp>
          <p:nvSpPr>
            <p:cNvPr id="83" name="AutoShape 278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14398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AutoShape 281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503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820180" y="626323"/>
              <a:ext cx="804236" cy="372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4212060" y="1147980"/>
              <a:ext cx="2016125" cy="7831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日志搜索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会话搜索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攻击事件搜索</a:t>
              </a:r>
              <a:endParaRPr lang="zh-CN" altLang="en-US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20" name="左右箭头 19"/>
          <p:cNvSpPr/>
          <p:nvPr/>
        </p:nvSpPr>
        <p:spPr>
          <a:xfrm>
            <a:off x="1941024" y="3217888"/>
            <a:ext cx="429370" cy="242316"/>
          </a:xfrm>
          <a:prstGeom prst="leftRightArrow">
            <a:avLst/>
          </a:prstGeom>
          <a:solidFill>
            <a:srgbClr val="000000">
              <a:alpha val="50195"/>
            </a:srgbClr>
          </a:solidFill>
          <a:ln w="19050" cap="rnd" algn="ctr">
            <a:noFill/>
            <a:prstDash val="sysDot"/>
            <a:miter lim="800000"/>
            <a:headEnd/>
            <a:tailEnd/>
          </a:ln>
        </p:spPr>
        <p:txBody>
          <a:bodyPr rot="10800000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ysClr val="windowText" lastClr="000000"/>
              </a:solidFill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107" name="组合 118"/>
          <p:cNvGrpSpPr>
            <a:grpSpLocks/>
          </p:cNvGrpSpPr>
          <p:nvPr/>
        </p:nvGrpSpPr>
        <p:grpSpPr bwMode="auto">
          <a:xfrm>
            <a:off x="4791580" y="2682053"/>
            <a:ext cx="1395238" cy="1188244"/>
            <a:chOff x="4212059" y="548680"/>
            <a:chExt cx="2016125" cy="1439863"/>
          </a:xfrm>
        </p:grpSpPr>
        <p:sp>
          <p:nvSpPr>
            <p:cNvPr id="112" name="AutoShape 278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14398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chemeClr val="tx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3" name="AutoShape 281"/>
            <p:cNvSpPr>
              <a:spLocks noChangeArrowheads="1"/>
            </p:cNvSpPr>
            <p:nvPr/>
          </p:nvSpPr>
          <p:spPr bwMode="auto">
            <a:xfrm>
              <a:off x="4212059" y="548680"/>
              <a:ext cx="2016125" cy="503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551483" y="644566"/>
              <a:ext cx="1341629" cy="372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黑客画像</a:t>
              </a:r>
              <a:endParaRPr lang="zh-CN" altLang="en-US" sz="14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31769" y="1104773"/>
              <a:ext cx="1996415" cy="7831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攻击者画像</a:t>
              </a:r>
              <a:endParaRPr lang="en-US" altLang="zh-CN" sz="1200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攻击者态势</a:t>
              </a:r>
              <a:endParaRPr lang="en-US" altLang="zh-CN" sz="1200" kern="1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攻击行为预测</a:t>
              </a:r>
              <a:endParaRPr lang="en-US" altLang="zh-CN" sz="1200" kern="1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20" name="AutoShape 287"/>
          <p:cNvSpPr>
            <a:spLocks noChangeArrowheads="1"/>
          </p:cNvSpPr>
          <p:nvPr/>
        </p:nvSpPr>
        <p:spPr bwMode="auto">
          <a:xfrm rot="5400000">
            <a:off x="4291872" y="2946857"/>
            <a:ext cx="242316" cy="784377"/>
          </a:xfrm>
          <a:prstGeom prst="upArrow">
            <a:avLst>
              <a:gd name="adj1" fmla="val 57352"/>
              <a:gd name="adj2" fmla="val 51542"/>
            </a:avLst>
          </a:prstGeom>
          <a:solidFill>
            <a:srgbClr val="000000">
              <a:alpha val="50195"/>
            </a:srgbClr>
          </a:solidFill>
          <a:ln w="19050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55575" y="1937237"/>
            <a:ext cx="5775639" cy="689375"/>
            <a:chOff x="1059197" y="1937237"/>
            <a:chExt cx="5775639" cy="689375"/>
          </a:xfrm>
        </p:grpSpPr>
        <p:sp>
          <p:nvSpPr>
            <p:cNvPr id="109" name="直角上箭头 108"/>
            <p:cNvSpPr/>
            <p:nvPr/>
          </p:nvSpPr>
          <p:spPr bwMode="auto">
            <a:xfrm>
              <a:off x="3614150" y="1937237"/>
              <a:ext cx="1338571" cy="521413"/>
            </a:xfrm>
            <a:prstGeom prst="bentUpArrow">
              <a:avLst>
                <a:gd name="adj1" fmla="val 22749"/>
                <a:gd name="adj2" fmla="val 25000"/>
                <a:gd name="adj3" fmla="val 25000"/>
              </a:avLst>
            </a:prstGeom>
            <a:solidFill>
              <a:srgbClr val="000000">
                <a:alpha val="50195"/>
              </a:srgbClr>
            </a:solidFill>
            <a:ln w="19050" cap="rnd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10" name="直角上箭头 109"/>
            <p:cNvSpPr/>
            <p:nvPr/>
          </p:nvSpPr>
          <p:spPr bwMode="auto">
            <a:xfrm flipH="1">
              <a:off x="1059197" y="1983090"/>
              <a:ext cx="2393603" cy="475560"/>
            </a:xfrm>
            <a:prstGeom prst="bentUpArrow">
              <a:avLst/>
            </a:prstGeom>
            <a:solidFill>
              <a:srgbClr val="000000">
                <a:alpha val="50195"/>
              </a:srgbClr>
            </a:solidFill>
            <a:ln w="19050" cap="rnd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11" name="AutoShape 287"/>
            <p:cNvSpPr>
              <a:spLocks noChangeArrowheads="1"/>
            </p:cNvSpPr>
            <p:nvPr/>
          </p:nvSpPr>
          <p:spPr bwMode="auto">
            <a:xfrm>
              <a:off x="3407811" y="1975500"/>
              <a:ext cx="243675" cy="651112"/>
            </a:xfrm>
            <a:prstGeom prst="upArrow">
              <a:avLst>
                <a:gd name="adj1" fmla="val 57352"/>
                <a:gd name="adj2" fmla="val 51542"/>
              </a:avLst>
            </a:prstGeom>
            <a:solidFill>
              <a:srgbClr val="000000">
                <a:alpha val="50195"/>
              </a:srgbClr>
            </a:solidFill>
            <a:ln w="19050" cap="rnd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28" name="直角上箭头 127"/>
            <p:cNvSpPr/>
            <p:nvPr/>
          </p:nvSpPr>
          <p:spPr bwMode="auto">
            <a:xfrm>
              <a:off x="4890674" y="1937237"/>
              <a:ext cx="1944162" cy="521413"/>
            </a:xfrm>
            <a:prstGeom prst="bentUpArrow">
              <a:avLst>
                <a:gd name="adj1" fmla="val 22749"/>
                <a:gd name="adj2" fmla="val 25000"/>
                <a:gd name="adj3" fmla="val 25000"/>
              </a:avLst>
            </a:prstGeom>
            <a:solidFill>
              <a:srgbClr val="000000">
                <a:alpha val="50195"/>
              </a:srgbClr>
            </a:solidFill>
            <a:ln w="19050" cap="rnd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</p:grpSp>
      <p:grpSp>
        <p:nvGrpSpPr>
          <p:cNvPr id="129" name="组合 100"/>
          <p:cNvGrpSpPr>
            <a:grpSpLocks/>
          </p:cNvGrpSpPr>
          <p:nvPr/>
        </p:nvGrpSpPr>
        <p:grpSpPr bwMode="auto">
          <a:xfrm>
            <a:off x="1686541" y="4145305"/>
            <a:ext cx="3204133" cy="939879"/>
            <a:chOff x="2627883" y="2781225"/>
            <a:chExt cx="2016125" cy="1439863"/>
          </a:xfrm>
        </p:grpSpPr>
        <p:sp>
          <p:nvSpPr>
            <p:cNvPr id="131" name="AutoShape 277"/>
            <p:cNvSpPr>
              <a:spLocks noChangeArrowheads="1"/>
            </p:cNvSpPr>
            <p:nvPr/>
          </p:nvSpPr>
          <p:spPr bwMode="auto">
            <a:xfrm>
              <a:off x="2627883" y="2781225"/>
              <a:ext cx="2016125" cy="14398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32" name="AutoShape 279"/>
            <p:cNvSpPr>
              <a:spLocks noChangeArrowheads="1"/>
            </p:cNvSpPr>
            <p:nvPr/>
          </p:nvSpPr>
          <p:spPr bwMode="auto">
            <a:xfrm>
              <a:off x="2627883" y="2781225"/>
              <a:ext cx="2016125" cy="503237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50195"/>
              </a:srgb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20138" y="2787008"/>
              <a:ext cx="701216" cy="4715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大数据存储</a:t>
              </a:r>
              <a:endParaRPr lang="zh-CN" altLang="en-US" sz="14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627883" y="3228263"/>
              <a:ext cx="2016125" cy="990157"/>
            </a:xfrm>
            <a:prstGeom prst="rect">
              <a:avLst/>
            </a:prstGeom>
          </p:spPr>
          <p:txBody>
            <a:bodyPr vert="horz" wrap="square"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分布式大数据存储</a:t>
              </a:r>
              <a:endParaRPr lang="en-US" altLang="zh-CN" sz="1200" kern="1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结构化数据</a:t>
              </a:r>
              <a:endParaRPr lang="en-US" altLang="zh-CN" sz="1200" kern="1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10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+mn-ea"/>
                  <a:ea typeface="+mn-ea"/>
                </a:rPr>
                <a:t>关系型数据库</a:t>
              </a:r>
              <a:endParaRPr lang="zh-CN" altLang="en-US" sz="1200" kern="1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37" name="AutoShape 287"/>
          <p:cNvSpPr>
            <a:spLocks noChangeArrowheads="1"/>
          </p:cNvSpPr>
          <p:nvPr/>
        </p:nvSpPr>
        <p:spPr bwMode="auto">
          <a:xfrm>
            <a:off x="3059832" y="5082542"/>
            <a:ext cx="250697" cy="340410"/>
          </a:xfrm>
          <a:prstGeom prst="upArrow">
            <a:avLst>
              <a:gd name="adj1" fmla="val 57352"/>
              <a:gd name="adj2" fmla="val 51542"/>
            </a:avLst>
          </a:prstGeom>
          <a:solidFill>
            <a:srgbClr val="000000">
              <a:alpha val="50195"/>
            </a:srgbClr>
          </a:solidFill>
          <a:ln w="19050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sysClr val="windowText" lastClr="000000"/>
              </a:solidFill>
              <a:latin typeface="굴림" pitchFamily="34" charset="-127"/>
              <a:ea typeface="굴림" pitchFamily="34" charset="-127"/>
            </a:endParaRPr>
          </a:p>
        </p:txBody>
      </p:sp>
      <p:cxnSp>
        <p:nvCxnSpPr>
          <p:cNvPr id="25" name="肘形连接符 24"/>
          <p:cNvCxnSpPr>
            <a:stCxn id="44" idx="3"/>
            <a:endCxn id="48" idx="3"/>
          </p:cNvCxnSpPr>
          <p:nvPr/>
        </p:nvCxnSpPr>
        <p:spPr>
          <a:xfrm flipH="1">
            <a:off x="5911677" y="1360322"/>
            <a:ext cx="994334" cy="4552052"/>
          </a:xfrm>
          <a:prstGeom prst="bentConnector3">
            <a:avLst>
              <a:gd name="adj1" fmla="val -145605"/>
            </a:avLst>
          </a:prstGeom>
          <a:ln w="127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1922" y="3084992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、域名威胁值</a:t>
            </a:r>
            <a:endParaRPr lang="en-US" altLang="zh-CN" sz="10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1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策略优化参数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 bwMode="auto">
          <a:xfrm>
            <a:off x="6087262" y="3823187"/>
            <a:ext cx="464263" cy="789841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accent3">
                <a:lumMod val="8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42" name="直接连接符 141"/>
          <p:cNvCxnSpPr/>
          <p:nvPr/>
        </p:nvCxnSpPr>
        <p:spPr bwMode="auto">
          <a:xfrm>
            <a:off x="3845875" y="3683956"/>
            <a:ext cx="2505369" cy="970189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accent3">
                <a:lumMod val="8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27" name="直接连接符 126"/>
          <p:cNvCxnSpPr/>
          <p:nvPr/>
        </p:nvCxnSpPr>
        <p:spPr bwMode="auto">
          <a:xfrm flipH="1">
            <a:off x="5724128" y="5229002"/>
            <a:ext cx="1107456" cy="50425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accent3">
                <a:lumMod val="8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 flipH="1" flipV="1">
            <a:off x="4716166" y="4803161"/>
            <a:ext cx="1763351" cy="182585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accent3">
                <a:lumMod val="8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141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49A41-DD96-4C1A-84E5-6AAE3E71DD1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7" name="pgshape"/>
          <p:cNvSpPr/>
          <p:nvPr>
            <p:custDataLst>
              <p:tags r:id="rId2"/>
            </p:custDataLst>
          </p:nvPr>
        </p:nvSpPr>
        <p:spPr>
          <a:xfrm>
            <a:off x="1193800" y="1248027"/>
            <a:ext cx="6756400" cy="338667"/>
          </a:xfrm>
          <a:prstGeom prst="roundRect">
            <a:avLst/>
          </a:prstGeom>
          <a:gradFill flip="none" rotWithShape="1">
            <a:gsLst>
              <a:gs pos="0">
                <a:srgbClr val="2F3699"/>
              </a:gs>
              <a:gs pos="100000">
                <a:srgbClr val="272D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gshap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95525" y="731838"/>
            <a:ext cx="63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rgbClr val="C0504D"/>
                </a:solidFill>
                <a:latin typeface="Arial" charset="0"/>
              </a:rPr>
              <a:t>2016</a:t>
            </a:r>
          </a:p>
        </p:txBody>
      </p:sp>
      <p:cxnSp>
        <p:nvCxnSpPr>
          <p:cNvPr id="9" name="pgshape"/>
          <p:cNvCxnSpPr/>
          <p:nvPr/>
        </p:nvCxnSpPr>
        <p:spPr>
          <a:xfrm flipV="1">
            <a:off x="1193800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gshape"/>
          <p:cNvCxnSpPr/>
          <p:nvPr/>
        </p:nvCxnSpPr>
        <p:spPr>
          <a:xfrm flipV="1">
            <a:off x="1766888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gshape"/>
          <p:cNvCxnSpPr/>
          <p:nvPr/>
        </p:nvCxnSpPr>
        <p:spPr>
          <a:xfrm flipV="1">
            <a:off x="2286000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gshape"/>
          <p:cNvCxnSpPr/>
          <p:nvPr/>
        </p:nvCxnSpPr>
        <p:spPr>
          <a:xfrm flipV="1">
            <a:off x="2859088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gshape"/>
          <p:cNvCxnSpPr/>
          <p:nvPr/>
        </p:nvCxnSpPr>
        <p:spPr>
          <a:xfrm flipV="1">
            <a:off x="3414713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gshape"/>
          <p:cNvCxnSpPr/>
          <p:nvPr/>
        </p:nvCxnSpPr>
        <p:spPr>
          <a:xfrm flipV="1">
            <a:off x="3989388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gshape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2028" y="1252586"/>
            <a:ext cx="563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FFFFFF"/>
                </a:solidFill>
                <a:latin typeface="Arial" charset="0"/>
              </a:rPr>
              <a:t>Jan</a:t>
            </a:r>
          </a:p>
        </p:txBody>
      </p:sp>
      <p:sp>
        <p:nvSpPr>
          <p:cNvPr id="17" name="pgshap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5818" y="1252586"/>
            <a:ext cx="563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Feb</a:t>
            </a:r>
          </a:p>
        </p:txBody>
      </p:sp>
      <p:sp>
        <p:nvSpPr>
          <p:cNvPr id="18" name="pgshap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79607" y="1252586"/>
            <a:ext cx="563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FFFFFF"/>
                </a:solidFill>
                <a:latin typeface="Arial" charset="0"/>
              </a:rPr>
              <a:t>Mar</a:t>
            </a:r>
          </a:p>
        </p:txBody>
      </p:sp>
      <p:sp>
        <p:nvSpPr>
          <p:cNvPr id="19" name="pgshap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53397" y="1252586"/>
            <a:ext cx="563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FFFFFF"/>
                </a:solidFill>
                <a:latin typeface="Arial" charset="0"/>
              </a:rPr>
              <a:t>Apr</a:t>
            </a:r>
          </a:p>
        </p:txBody>
      </p:sp>
      <p:sp>
        <p:nvSpPr>
          <p:cNvPr id="20" name="pgshape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27186" y="1252586"/>
            <a:ext cx="563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>
                <a:solidFill>
                  <a:srgbClr val="FFFFFF"/>
                </a:solidFill>
                <a:latin typeface="Arial" charset="0"/>
              </a:rPr>
              <a:t>May</a:t>
            </a:r>
          </a:p>
        </p:txBody>
      </p:sp>
      <p:sp>
        <p:nvSpPr>
          <p:cNvPr id="21" name="pgshap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00975" y="1252586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Jun</a:t>
            </a:r>
          </a:p>
        </p:txBody>
      </p:sp>
      <p:cxnSp>
        <p:nvCxnSpPr>
          <p:cNvPr id="22" name="pgshape"/>
          <p:cNvCxnSpPr/>
          <p:nvPr/>
        </p:nvCxnSpPr>
        <p:spPr>
          <a:xfrm flipV="1">
            <a:off x="4545013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gshape"/>
          <p:cNvCxnSpPr/>
          <p:nvPr/>
        </p:nvCxnSpPr>
        <p:spPr>
          <a:xfrm flipV="1">
            <a:off x="5118100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gshape"/>
          <p:cNvCxnSpPr/>
          <p:nvPr/>
        </p:nvCxnSpPr>
        <p:spPr>
          <a:xfrm flipV="1">
            <a:off x="5691188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gshape"/>
          <p:cNvCxnSpPr/>
          <p:nvPr/>
        </p:nvCxnSpPr>
        <p:spPr>
          <a:xfrm flipV="1">
            <a:off x="6246813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gshape"/>
          <p:cNvCxnSpPr/>
          <p:nvPr/>
        </p:nvCxnSpPr>
        <p:spPr>
          <a:xfrm flipV="1">
            <a:off x="6821488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gshape"/>
          <p:cNvCxnSpPr/>
          <p:nvPr/>
        </p:nvCxnSpPr>
        <p:spPr>
          <a:xfrm flipV="1">
            <a:off x="7377113" y="1077913"/>
            <a:ext cx="0" cy="169862"/>
          </a:xfrm>
          <a:prstGeom prst="line">
            <a:avLst/>
          </a:prstGeom>
          <a:ln w="25400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gshape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73177" y="1253033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 smtClean="0">
                <a:solidFill>
                  <a:srgbClr val="FFFFFF"/>
                </a:solidFill>
                <a:latin typeface="Arial" charset="0"/>
              </a:rPr>
              <a:t>Jul</a:t>
            </a:r>
            <a:endParaRPr lang="en-US" altLang="zh-CN" sz="14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" name="pgshape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00192" y="1253033"/>
            <a:ext cx="563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Aug</a:t>
            </a:r>
          </a:p>
        </p:txBody>
      </p:sp>
      <p:sp>
        <p:nvSpPr>
          <p:cNvPr id="31" name="pgshape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76256" y="1253033"/>
            <a:ext cx="535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Sep</a:t>
            </a:r>
          </a:p>
        </p:txBody>
      </p:sp>
      <p:sp>
        <p:nvSpPr>
          <p:cNvPr id="32" name="pgshape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64822" y="1253033"/>
            <a:ext cx="48537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Oct</a:t>
            </a:r>
          </a:p>
        </p:txBody>
      </p:sp>
      <p:sp>
        <p:nvSpPr>
          <p:cNvPr id="33" name="pgshape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87624" y="1252586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Nov</a:t>
            </a:r>
          </a:p>
        </p:txBody>
      </p:sp>
      <p:sp>
        <p:nvSpPr>
          <p:cNvPr id="34" name="pgshape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759826" y="1252586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charset="0"/>
              </a:rPr>
              <a:t>Dec</a:t>
            </a:r>
          </a:p>
        </p:txBody>
      </p:sp>
      <p:cxnSp>
        <p:nvCxnSpPr>
          <p:cNvPr id="35" name="pgshape"/>
          <p:cNvCxnSpPr/>
          <p:nvPr/>
        </p:nvCxnSpPr>
        <p:spPr>
          <a:xfrm flipV="1">
            <a:off x="7950200" y="1077913"/>
            <a:ext cx="0" cy="169862"/>
          </a:xfrm>
          <a:prstGeom prst="line">
            <a:avLst/>
          </a:prstGeom>
          <a:ln w="2540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gshape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592763" y="739775"/>
            <a:ext cx="63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rgbClr val="C0504D"/>
                </a:solidFill>
                <a:latin typeface="Arial" charset="0"/>
              </a:rPr>
              <a:t>2017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1077913" y="1555666"/>
            <a:ext cx="254000" cy="4264025"/>
            <a:chOff x="1077913" y="1468438"/>
            <a:chExt cx="254000" cy="4264025"/>
          </a:xfrm>
        </p:grpSpPr>
        <p:cxnSp>
          <p:nvCxnSpPr>
            <p:cNvPr id="37" name="intervalshape"/>
            <p:cNvCxnSpPr/>
            <p:nvPr/>
          </p:nvCxnSpPr>
          <p:spPr bwMode="auto">
            <a:xfrm>
              <a:off x="1195388" y="1711325"/>
              <a:ext cx="0" cy="4021138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ilestoneshape"/>
            <p:cNvSpPr/>
            <p:nvPr/>
          </p:nvSpPr>
          <p:spPr bwMode="auto">
            <a:xfrm rot="10800000">
              <a:off x="1077913" y="1468438"/>
              <a:ext cx="254000" cy="372448"/>
            </a:xfrm>
            <a:prstGeom prst="flowChartMerge">
              <a:avLst/>
            </a:prstGeom>
            <a:solidFill>
              <a:srgbClr val="1AAA4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4" name="intervalshape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618564" y="2021281"/>
            <a:ext cx="1158687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实时攻击监控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159000" y="1555666"/>
            <a:ext cx="254000" cy="1369278"/>
            <a:chOff x="2159000" y="1555666"/>
            <a:chExt cx="254000" cy="1369278"/>
          </a:xfrm>
        </p:grpSpPr>
        <p:cxnSp>
          <p:nvCxnSpPr>
            <p:cNvPr id="6" name="intervalshape"/>
            <p:cNvCxnSpPr/>
            <p:nvPr/>
          </p:nvCxnSpPr>
          <p:spPr bwMode="auto">
            <a:xfrm>
              <a:off x="2295525" y="1928142"/>
              <a:ext cx="0" cy="996802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ilestoneshape"/>
            <p:cNvSpPr/>
            <p:nvPr/>
          </p:nvSpPr>
          <p:spPr bwMode="auto">
            <a:xfrm rot="10800000">
              <a:off x="2159000" y="1555666"/>
              <a:ext cx="254000" cy="372475"/>
            </a:xfrm>
            <a:prstGeom prst="flowChartMerg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826757" y="1555666"/>
            <a:ext cx="254000" cy="4246562"/>
            <a:chOff x="7826757" y="1468438"/>
            <a:chExt cx="254000" cy="4246562"/>
          </a:xfrm>
        </p:grpSpPr>
        <p:cxnSp>
          <p:nvCxnSpPr>
            <p:cNvPr id="47" name="intervalshape"/>
            <p:cNvCxnSpPr/>
            <p:nvPr/>
          </p:nvCxnSpPr>
          <p:spPr bwMode="auto">
            <a:xfrm>
              <a:off x="7939088" y="1693863"/>
              <a:ext cx="0" cy="4021137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ilestoneshape"/>
            <p:cNvSpPr/>
            <p:nvPr/>
          </p:nvSpPr>
          <p:spPr bwMode="auto">
            <a:xfrm rot="10800000">
              <a:off x="7826757" y="1468438"/>
              <a:ext cx="254000" cy="372475"/>
            </a:xfrm>
            <a:prstGeom prst="flowChartMerg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9" name="intervalshape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618564" y="2453329"/>
            <a:ext cx="1158687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实时态势展示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intervalshap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778327" y="2924944"/>
            <a:ext cx="2211061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历史态势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intervalshape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778327" y="3337208"/>
            <a:ext cx="2211061" cy="327599"/>
          </a:xfrm>
          <a:prstGeom prst="round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攻击事件还原分析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intervalshape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778327" y="3749473"/>
            <a:ext cx="2211061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黑客“画像”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intervalshape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017123" y="3913272"/>
            <a:ext cx="3936634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完善黑客“画像”（主机类、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intervalshape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017123" y="4352582"/>
            <a:ext cx="3936634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异常流量分析、历史会话分析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intervalshape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017123" y="4791892"/>
            <a:ext cx="3936634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库、域名信誉库、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信誉库设备联动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intervalshape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017123" y="5231201"/>
            <a:ext cx="3936634" cy="327599"/>
          </a:xfrm>
          <a:prstGeom prst="round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19050" rIns="0" bIns="6350" anchor="ctr">
            <a:noAutofit/>
          </a:bodyPr>
          <a:lstStyle/>
          <a:p>
            <a:pPr lvl="1">
              <a:defRPr/>
            </a:pPr>
            <a:r>
              <a:rPr lang="en-US" altLang="zh-CN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攻击实时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52863" y="1555666"/>
            <a:ext cx="254000" cy="4393614"/>
            <a:chOff x="3852863" y="1431399"/>
            <a:chExt cx="254000" cy="4393614"/>
          </a:xfrm>
        </p:grpSpPr>
        <p:cxnSp>
          <p:nvCxnSpPr>
            <p:cNvPr id="117" name="intervalshape"/>
            <p:cNvCxnSpPr/>
            <p:nvPr/>
          </p:nvCxnSpPr>
          <p:spPr bwMode="auto">
            <a:xfrm>
              <a:off x="3989388" y="1803875"/>
              <a:ext cx="0" cy="4021138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milestoneshape"/>
            <p:cNvSpPr/>
            <p:nvPr/>
          </p:nvSpPr>
          <p:spPr bwMode="auto">
            <a:xfrm rot="10800000">
              <a:off x="3852863" y="1431399"/>
              <a:ext cx="254000" cy="372475"/>
            </a:xfrm>
            <a:prstGeom prst="flowChartMerge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标题 1"/>
          <p:cNvSpPr txBox="1">
            <a:spLocks/>
          </p:cNvSpPr>
          <p:nvPr/>
        </p:nvSpPr>
        <p:spPr bwMode="auto">
          <a:xfrm>
            <a:off x="107950" y="-26988"/>
            <a:ext cx="820896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/>
              <a:t>产品路标规划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3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107504" y="764505"/>
            <a:ext cx="8229600" cy="5184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人员投入总计：</a:t>
            </a:r>
            <a:r>
              <a:rPr lang="en-US" altLang="zh-CN" dirty="0">
                <a:solidFill>
                  <a:srgbClr val="0070C0"/>
                </a:solidFill>
              </a:rPr>
              <a:t>9</a:t>
            </a:r>
            <a:r>
              <a:rPr lang="zh-CN" altLang="en-US" dirty="0">
                <a:solidFill>
                  <a:srgbClr val="0070C0"/>
                </a:solidFill>
              </a:rPr>
              <a:t>人（开发</a:t>
            </a:r>
            <a:r>
              <a:rPr lang="en-US" altLang="zh-CN" dirty="0">
                <a:solidFill>
                  <a:srgbClr val="0070C0"/>
                </a:solidFill>
              </a:rPr>
              <a:t>7</a:t>
            </a:r>
            <a:r>
              <a:rPr lang="zh-CN" altLang="en-US" dirty="0">
                <a:solidFill>
                  <a:srgbClr val="0070C0"/>
                </a:solidFill>
              </a:rPr>
              <a:t>人，测试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人）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开发人员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页面效果开发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威胁模型分析以及模型实现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人（大数据建模）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大数据存储开发及维护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第一、二阶段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人，第三阶段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服务器投入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研发高性能服务器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台（大数据平台开发）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公司高性能服务器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台（可逐步扩展，视规模而定）</a:t>
            </a:r>
            <a:endParaRPr lang="en-US" altLang="zh-CN" dirty="0" smtClean="0"/>
          </a:p>
          <a:p>
            <a:r>
              <a:rPr lang="zh-CN" altLang="en-US" dirty="0" smtClean="0"/>
              <a:t>数据中心带宽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独立出口带宽用于安全威胁态势感知大数据的联动、安全威胁态势感知云平台（视具体需求情况，后期建设）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49A41-DD96-4C1A-84E5-6AAE3E71DD1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07950" y="-26988"/>
            <a:ext cx="820896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 kern="1200">
                <a:solidFill>
                  <a:srgbClr val="1964B4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 smtClean="0"/>
              <a:t>研发投入分析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7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6613" y="2133600"/>
            <a:ext cx="7623175" cy="1752600"/>
          </a:xfrm>
        </p:spPr>
        <p:txBody>
          <a:bodyPr/>
          <a:lstStyle/>
          <a:p>
            <a:pPr algn="ctr" eaLnBrk="1" hangingPunct="1"/>
            <a:r>
              <a:rPr lang="zh-CN" altLang="zh-CN" sz="660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7B0AC-FC7A-4947-A221-70C9D6C1335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286375" cy="37504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5DBD6-D5AE-4BF1-A812-64D4BCBB35F9}" type="slidenum">
              <a:rPr lang="zh-CN" altLang="en-US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2612909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00" y="3669026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安全威胁态势感知平台竞争力分析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155679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安全产品防护现状分析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71600" y="472514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安全威胁态势感知平台产品规划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 flipH="1">
            <a:off x="96167" y="2869456"/>
            <a:ext cx="90478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691680" y="2564904"/>
            <a:ext cx="357984" cy="5717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77478" y="6536299"/>
            <a:ext cx="2895600" cy="247651"/>
          </a:xfrm>
        </p:spPr>
        <p:txBody>
          <a:bodyPr/>
          <a:lstStyle/>
          <a:p>
            <a:pPr algn="l"/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2A0A-FEE5-4E35-97B9-8D9C586369D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884" y="111323"/>
            <a:ext cx="7194136" cy="481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安全防护现状与应对之策</a:t>
            </a:r>
            <a:endParaRPr lang="en-US" altLang="zh-CN" sz="2800" dirty="0">
              <a:solidFill>
                <a:srgbClr val="1964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065993332"/>
              </p:ext>
            </p:extLst>
          </p:nvPr>
        </p:nvGraphicFramePr>
        <p:xfrm>
          <a:off x="971600" y="764704"/>
          <a:ext cx="806489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522693259"/>
              </p:ext>
            </p:extLst>
          </p:nvPr>
        </p:nvGraphicFramePr>
        <p:xfrm>
          <a:off x="971600" y="3212976"/>
          <a:ext cx="806489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167" y="141277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n w="10541" cmpd="sng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现状</a:t>
            </a:r>
            <a:endParaRPr lang="zh-CN" altLang="en-US" sz="2400">
              <a:ln w="10541" cmpd="sng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66" y="4149080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rgbClr val="FF3300"/>
                </a:solidFill>
              </a:rPr>
              <a:t>应对</a:t>
            </a:r>
            <a:endParaRPr lang="en-US" altLang="zh-CN" sz="2400" smtClean="0">
              <a:ln w="10541" cmpd="sng">
                <a:solidFill>
                  <a:srgbClr val="FF3300"/>
                </a:solidFill>
                <a:prstDash val="solid"/>
              </a:ln>
              <a:solidFill>
                <a:srgbClr val="FF3300"/>
              </a:solidFill>
            </a:endParaRPr>
          </a:p>
          <a:p>
            <a:r>
              <a:rPr lang="zh-CN" altLang="en-US" sz="2400" smtClean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rgbClr val="FF3300"/>
                </a:solidFill>
              </a:rPr>
              <a:t>之策</a:t>
            </a:r>
            <a:endParaRPr lang="zh-CN" altLang="en-US" sz="2400">
              <a:ln w="10541" cmpd="sng">
                <a:solidFill>
                  <a:srgbClr val="FF3300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3314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n w="17780" cmpd="sng">
                  <a:solidFill>
                    <a:srgbClr val="FF33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/>
              </a:rPr>
              <a:t>安全威胁态势感知</a:t>
            </a:r>
            <a:endParaRPr lang="zh-CN" altLang="en-US" sz="2400" dirty="0">
              <a:ln w="17780" cmpd="sng">
                <a:solidFill>
                  <a:srgbClr val="FF3300"/>
                </a:solidFill>
                <a:prstDash val="solid"/>
                <a:miter lim="800000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4712308" y="2640623"/>
            <a:ext cx="474439" cy="651569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67124" y="2564904"/>
            <a:ext cx="357984" cy="5717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012160" y="2583582"/>
            <a:ext cx="357984" cy="5717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028384" y="2583582"/>
            <a:ext cx="357984" cy="57174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286375" cy="37504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5DBD6-D5AE-4BF1-A812-64D4BCBB35F9}" type="slidenum">
              <a:rPr lang="zh-CN" altLang="en-US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2612909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安全威胁态势感知平台</a:t>
            </a:r>
            <a:r>
              <a:rPr lang="zh-CN" altLang="en-US" dirty="0"/>
              <a:t>友商分析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669026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安全威胁态势感知平台竞争力分析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155679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安全产品防护现状分析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71600" y="472514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安全威胁态势感知平台产品规划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8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77478" y="6536299"/>
            <a:ext cx="2895600" cy="247651"/>
          </a:xfrm>
        </p:spPr>
        <p:txBody>
          <a:bodyPr/>
          <a:lstStyle/>
          <a:p>
            <a:pPr algn="l"/>
            <a:r>
              <a:rPr lang="en-US" altLang="zh-CN" dirty="0" smtClean="0"/>
              <a:t>www.dptechnology.net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2A0A-FEE5-4E35-97B9-8D9C586369D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0884" y="111323"/>
            <a:ext cx="7194136" cy="481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2800" dirty="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安全威胁态势感知友商对比分析</a:t>
            </a:r>
            <a:endParaRPr lang="en-US" altLang="zh-CN" sz="2800" dirty="0">
              <a:solidFill>
                <a:srgbClr val="1964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39578"/>
              </p:ext>
            </p:extLst>
          </p:nvPr>
        </p:nvGraphicFramePr>
        <p:xfrm>
          <a:off x="467542" y="1052737"/>
          <a:ext cx="8208914" cy="440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22"/>
                <a:gridCol w="2577888"/>
                <a:gridCol w="2088232"/>
                <a:gridCol w="2448272"/>
              </a:tblGrid>
              <a:tr h="412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友商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友商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我司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8545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厂商名称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安恒、匡恩、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启明星辰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、天融信、绿盟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迪普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2522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产品特点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对大范围对象进行安全态势监测，例如安恒对网站安全、匡恩对摄像头等物联网节点安全、</a:t>
                      </a:r>
                      <a:r>
                        <a:rPr lang="en-US" altLang="zh-CN" sz="1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r>
                        <a:rPr lang="zh-CN" altLang="en-US" sz="1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僵木蠕、</a:t>
                      </a:r>
                      <a:r>
                        <a:rPr lang="en-US" altLang="zh-CN" sz="1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DDOS</a:t>
                      </a:r>
                      <a:r>
                        <a:rPr lang="zh-CN" altLang="en-US" sz="1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安全运营、对安全设备所保护对象的威胁态势进行展示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0" dirty="0" smtClean="0">
                          <a:solidFill>
                            <a:prstClr val="black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利用可视化技术将威胁状态以及趋势呈现出来，帮助用户了解攻击实时动态，了解攻击者习惯，变被动为主动的进行攻击防护；改变威胁碎片化的问题，将产品各种日志关联起来发现潜在威胁。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2522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实现方式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对监测目标对象进行主动探测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自有安全设备信息、第三方安全设备日志信息关联分析为主，主动探测为辅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自有安全设备日志信息关联分析为主，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日志溯源、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DDoS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受控</a:t>
                      </a:r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</a:t>
                      </a:r>
                      <a:r>
                        <a:rPr lang="zh-CN" altLang="en-US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53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http://photocdn.sohu.com/20151105/mp39957540_1446722663635_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" y="908720"/>
            <a:ext cx="8728075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0884" y="111323"/>
            <a:ext cx="7194136" cy="481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800" dirty="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恒安全威胁态势感知平台</a:t>
            </a:r>
            <a:endParaRPr lang="en-US" altLang="zh-CN" sz="2800" dirty="0">
              <a:solidFill>
                <a:srgbClr val="1964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948D0-E725-49ED-A6FB-DD0677BFB632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8969" y="5947006"/>
            <a:ext cx="6596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针对政府网站提供监控能力，不基于日志，基于主动扫描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1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绿盟安全威胁态势感知</a:t>
            </a:r>
          </a:p>
        </p:txBody>
      </p:sp>
      <p:pic>
        <p:nvPicPr>
          <p:cNvPr id="63490" name="Picture 2" descr="http://i2.hexunimg.cn/2015-10-22/1800258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4704"/>
            <a:ext cx="84391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0884" y="111323"/>
            <a:ext cx="7194136" cy="481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绿盟安全威胁态势感知平台</a:t>
            </a:r>
            <a:endParaRPr lang="en-US" altLang="zh-CN" sz="2800" dirty="0">
              <a:solidFill>
                <a:srgbClr val="1964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948D0-E725-49ED-A6FB-DD0677BFB63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0734" y="6041554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提供量的分布和展示，无内在关联，更美观一点的“报表”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360</a:t>
            </a:r>
            <a:r>
              <a:rPr lang="zh-CN" altLang="en-US" smtClean="0"/>
              <a:t>天眼</a:t>
            </a:r>
          </a:p>
        </p:txBody>
      </p:sp>
      <p:pic>
        <p:nvPicPr>
          <p:cNvPr id="64514" name="Picture 2" descr="360发布威胁&lt;a href='http://search.xinmin.cn/?q=态势感知' target='_blank' class='keywordsSearch'&gt;态势感知&lt;/a&gt;系统：&lt;a href='http://search.xinmin.cn/?q=数据可视化' target='_blank' class='keywordsSearch'&gt;数据可视化&lt;/a&gt; 态势更直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4704"/>
            <a:ext cx="89042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0884" y="111323"/>
            <a:ext cx="7194136" cy="481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800" dirty="0" smtClean="0">
                <a:solidFill>
                  <a:srgbClr val="1964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</a:t>
            </a:r>
            <a:endParaRPr lang="en-US" altLang="zh-CN" sz="2800" dirty="0">
              <a:solidFill>
                <a:srgbClr val="1964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www.dptechnology.net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948D0-E725-49ED-A6FB-DD0677BFB63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8987" y="5733256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仅仅利用受控的主机监控现网的攻击情况，监控种类有限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要求攻击者有安装相应客户端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1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286375" cy="37504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5DBD6-D5AE-4BF1-A812-64D4BCBB35F9}" type="slidenum">
              <a:rPr lang="zh-CN" altLang="en-US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www.dptechnology.net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2612909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安全威胁态势感知平台</a:t>
            </a:r>
            <a:r>
              <a:rPr lang="zh-CN" altLang="en-US" dirty="0">
                <a:solidFill>
                  <a:schemeClr val="tx1"/>
                </a:solidFill>
              </a:rPr>
              <a:t>友商分析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600" y="3669026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n"/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安全威胁态势感知平台</a:t>
            </a:r>
            <a:r>
              <a:rPr lang="zh-CN" altLang="en-US" dirty="0"/>
              <a:t>竞争力分析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00" y="155679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安全产品防护现状分析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71600" y="472514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安全威胁态势感知平台产品规划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15,115,115,-9211021,False;;03/30/2013 00:00:00;04/30/2013 00:00:00;Legal Agreements Executed;1;Shape;4;;11;;10;;10;1;-16777215;-16777216;-16777216;False;168.9013;False;False;False;False;False;False;False;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54130</TotalTime>
  <Words>1363</Words>
  <Application>Microsoft Office PowerPoint</Application>
  <PresentationFormat>全屏显示(4:3)</PresentationFormat>
  <Paragraphs>331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安全威胁态势感知平台产品规划汇报</vt:lpstr>
      <vt:lpstr>目录</vt:lpstr>
      <vt:lpstr>PowerPoint 演示文稿</vt:lpstr>
      <vt:lpstr>目录</vt:lpstr>
      <vt:lpstr>PowerPoint 演示文稿</vt:lpstr>
      <vt:lpstr>PowerPoint 演示文稿</vt:lpstr>
      <vt:lpstr>绿盟安全威胁态势感知</vt:lpstr>
      <vt:lpstr>360天眼</vt:lpstr>
      <vt:lpstr>目录</vt:lpstr>
      <vt:lpstr>PowerPoint 演示文稿</vt:lpstr>
      <vt:lpstr>PowerPoint 演示文稿</vt:lpstr>
      <vt:lpstr>目录</vt:lpstr>
      <vt:lpstr>产品架构</vt:lpstr>
      <vt:lpstr>产品功能简介</vt:lpstr>
      <vt:lpstr>PowerPoint 演示文稿</vt:lpstr>
      <vt:lpstr>PowerPoint 演示文稿</vt:lpstr>
      <vt:lpstr>谢谢！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王树太</cp:lastModifiedBy>
  <cp:revision>5452</cp:revision>
  <cp:lastPrinted>2014-01-16T09:27:47Z</cp:lastPrinted>
  <dcterms:created xsi:type="dcterms:W3CDTF">2008-09-20T13:15:40Z</dcterms:created>
  <dcterms:modified xsi:type="dcterms:W3CDTF">2016-12-12T02:05:14Z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47AE4DB8-B5B9-43E5-3F2D-3F7E3F043F3F</vt:lpwstr>
  </property>
  <property fmtid="{D5CDD505-2E9C-101B-9397-08002B2CF9AE}" pid="3" name="ArticulatePath">
    <vt:lpwstr>01 安全威胁态势感知平台产品规划汇报 v2.0</vt:lpwstr>
  </property>
</Properties>
</file>