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2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7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0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8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2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8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7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DB21-A637-4B9D-B04B-4FB3E07BF3AD}" type="datetimeFigureOut">
              <a:rPr lang="zh-CN" altLang="en-US" smtClean="0"/>
              <a:t>2017-08-05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态势感知公共框架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79" y="1772816"/>
            <a:ext cx="8952943" cy="49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69"/>
          <p:cNvSpPr>
            <a:spLocks noChangeArrowheads="1"/>
          </p:cNvSpPr>
          <p:nvPr/>
        </p:nvSpPr>
        <p:spPr bwMode="auto">
          <a:xfrm>
            <a:off x="1430258" y="3428083"/>
            <a:ext cx="5695950" cy="38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86133" y="5214938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网络流量数据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14833" y="5214938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86133" y="555625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安全会话日志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014833" y="555625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851196" y="4927600"/>
            <a:ext cx="2262187" cy="949325"/>
          </a:xfrm>
          <a:prstGeom prst="rect">
            <a:avLst/>
          </a:prstGeom>
          <a:noFill/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400721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29421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恶意域名库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400721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29421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265783" y="4927600"/>
            <a:ext cx="2262188" cy="938213"/>
          </a:xfrm>
          <a:prstGeom prst="rect">
            <a:avLst/>
          </a:prstGeom>
          <a:noFill/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50"/>
          <p:cNvSpPr>
            <a:spLocks noChangeArrowheads="1"/>
          </p:cNvSpPr>
          <p:nvPr/>
        </p:nvSpPr>
        <p:spPr bwMode="auto">
          <a:xfrm>
            <a:off x="7016671" y="4927600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4602083" y="4964113"/>
            <a:ext cx="762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安全类日志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71546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598658" y="5203825"/>
            <a:ext cx="957263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571546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98658" y="5545138"/>
            <a:ext cx="957263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436608" y="4916488"/>
            <a:ext cx="2262188" cy="949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57"/>
          <p:cNvSpPr>
            <a:spLocks noChangeArrowheads="1"/>
          </p:cNvSpPr>
          <p:nvPr/>
        </p:nvSpPr>
        <p:spPr bwMode="auto">
          <a:xfrm>
            <a:off x="2187496" y="4953000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业务类日志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436608" y="3945608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381296" y="3945608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324396" y="3945608"/>
            <a:ext cx="1801812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数据汇聚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197646" y="4018633"/>
            <a:ext cx="1295400" cy="225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7646" y="3723358"/>
            <a:ext cx="1295400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业务标签管理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093833" y="3523333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781346" y="3523333"/>
            <a:ext cx="15128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分布式文件访问接口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68858" y="3523333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高级可编程接口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88121" y="3428083"/>
            <a:ext cx="12969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430258" y="2312070"/>
            <a:ext cx="3429000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012871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攻击关联分析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482896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攻击事件识别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3482896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异常流量识别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012871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业务模型学习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014833" y="2312070"/>
            <a:ext cx="3470275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610146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080171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攻击态势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080171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攻击者画像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610146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攻击事件还原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430258" y="908720"/>
            <a:ext cx="4398963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126208" y="908720"/>
            <a:ext cx="1366838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4729083" y="980158"/>
            <a:ext cx="1028700" cy="1152525"/>
          </a:xfrm>
          <a:prstGeom prst="roundRect">
            <a:avLst>
              <a:gd name="adj" fmla="val 8327"/>
            </a:avLst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4802108" y="1269083"/>
            <a:ext cx="882650" cy="225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威胁预警通知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802108" y="1556420"/>
            <a:ext cx="882650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威胁情报共享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102"/>
          <p:cNvGrpSpPr>
            <a:grpSpLocks/>
          </p:cNvGrpSpPr>
          <p:nvPr/>
        </p:nvGrpSpPr>
        <p:grpSpPr bwMode="auto">
          <a:xfrm>
            <a:off x="2582783" y="980158"/>
            <a:ext cx="1027113" cy="1152525"/>
            <a:chOff x="2699792" y="1988840"/>
            <a:chExt cx="1027883" cy="1152128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2699792" y="1988840"/>
              <a:ext cx="1027883" cy="1152128"/>
            </a:xfrm>
            <a:prstGeom prst="roundRect">
              <a:avLst>
                <a:gd name="adj" fmla="val 7400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攻击及异常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772872" y="2277665"/>
              <a:ext cx="883312" cy="225347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攻击线索还原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772872" y="2564904"/>
              <a:ext cx="881724" cy="2269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攻击事件关联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101"/>
          <p:cNvGrpSpPr>
            <a:grpSpLocks/>
          </p:cNvGrpSpPr>
          <p:nvPr/>
        </p:nvGrpSpPr>
        <p:grpSpPr bwMode="auto">
          <a:xfrm>
            <a:off x="1509633" y="980158"/>
            <a:ext cx="1027113" cy="1152525"/>
            <a:chOff x="1610069" y="1988840"/>
            <a:chExt cx="1027883" cy="1152128"/>
          </a:xfrm>
        </p:grpSpPr>
        <p:sp>
          <p:nvSpPr>
            <p:cNvPr id="59" name="圆角矩形 58"/>
            <p:cNvSpPr/>
            <p:nvPr/>
          </p:nvSpPr>
          <p:spPr bwMode="auto">
            <a:xfrm>
              <a:off x="1610069" y="1988840"/>
              <a:ext cx="1027883" cy="1152128"/>
            </a:xfrm>
            <a:prstGeom prst="roundRect">
              <a:avLst>
                <a:gd name="adj" fmla="val 6474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威胁监测</a:t>
              </a: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683149" y="2277665"/>
              <a:ext cx="883312" cy="225347"/>
            </a:xfrm>
            <a:prstGeom prst="rect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实时攻击监控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683149" y="2555382"/>
              <a:ext cx="881724" cy="226935"/>
            </a:xfrm>
            <a:prstGeom prst="rect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实时态势分析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691093" y="2842621"/>
              <a:ext cx="883312" cy="226934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历史防护分析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103"/>
          <p:cNvGrpSpPr>
            <a:grpSpLocks/>
          </p:cNvGrpSpPr>
          <p:nvPr/>
        </p:nvGrpSpPr>
        <p:grpSpPr bwMode="auto">
          <a:xfrm>
            <a:off x="3655933" y="980158"/>
            <a:ext cx="1028700" cy="1152525"/>
            <a:chOff x="3779912" y="1988840"/>
            <a:chExt cx="1027883" cy="1152128"/>
          </a:xfrm>
        </p:grpSpPr>
        <p:sp>
          <p:nvSpPr>
            <p:cNvPr id="64" name="圆角矩形 63"/>
            <p:cNvSpPr/>
            <p:nvPr/>
          </p:nvSpPr>
          <p:spPr bwMode="auto">
            <a:xfrm>
              <a:off x="3779912" y="1988840"/>
              <a:ext cx="1027883" cy="1152128"/>
            </a:xfrm>
            <a:prstGeom prst="roundRect">
              <a:avLst>
                <a:gd name="adj" fmla="val 7400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846534" y="2277665"/>
              <a:ext cx="881949" cy="225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日志搜索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3846534" y="2553795"/>
              <a:ext cx="881949" cy="2269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会话搜索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846534" y="2842621"/>
              <a:ext cx="881949" cy="22534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攻击事件搜索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圆角矩形 67"/>
          <p:cNvSpPr/>
          <p:nvPr/>
        </p:nvSpPr>
        <p:spPr bwMode="auto">
          <a:xfrm>
            <a:off x="5972096" y="980158"/>
            <a:ext cx="1027112" cy="1152525"/>
          </a:xfrm>
          <a:prstGeom prst="roundRect">
            <a:avLst>
              <a:gd name="adj" fmla="val 8327"/>
            </a:avLst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黑客画像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4802108" y="1843758"/>
            <a:ext cx="882650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威胁库分发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048296" y="1257970"/>
            <a:ext cx="882650" cy="227013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攻击者画像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655808" y="1832645"/>
            <a:ext cx="882650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异常流量分析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918121" y="908720"/>
            <a:ext cx="1135062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116"/>
          <p:cNvGrpSpPr>
            <a:grpSpLocks/>
          </p:cNvGrpSpPr>
          <p:nvPr/>
        </p:nvGrpSpPr>
        <p:grpSpPr bwMode="auto">
          <a:xfrm>
            <a:off x="7197646" y="980158"/>
            <a:ext cx="1216025" cy="1152525"/>
            <a:chOff x="7308304" y="1988840"/>
            <a:chExt cx="1215330" cy="1152128"/>
          </a:xfrm>
        </p:grpSpPr>
        <p:sp>
          <p:nvSpPr>
            <p:cNvPr id="74" name="圆角矩形 73"/>
            <p:cNvSpPr/>
            <p:nvPr/>
          </p:nvSpPr>
          <p:spPr bwMode="auto">
            <a:xfrm>
              <a:off x="7308304" y="1988840"/>
              <a:ext cx="1215330" cy="1152128"/>
            </a:xfrm>
            <a:prstGeom prst="roundRect">
              <a:avLst>
                <a:gd name="adj" fmla="val 8327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</a:t>
              </a: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7381287" y="2277665"/>
              <a:ext cx="1069363" cy="2158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7379700" y="2564904"/>
              <a:ext cx="1070951" cy="2158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共享设备管理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7379700" y="2852143"/>
              <a:ext cx="1070951" cy="2158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第三方数据管理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 bwMode="auto">
          <a:xfrm>
            <a:off x="1436608" y="4396458"/>
            <a:ext cx="7056438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76383" y="4447258"/>
            <a:ext cx="2287588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分布式大数据处理平台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749971" y="4447258"/>
            <a:ext cx="15208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605258" y="4447258"/>
            <a:ext cx="19907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430258" y="5998840"/>
            <a:ext cx="226853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服务器及应用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851196" y="5987727"/>
            <a:ext cx="2262187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安全设备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265783" y="5987727"/>
            <a:ext cx="226218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安全数据共享联盟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048296" y="1545308"/>
            <a:ext cx="882650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攻击者态势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048296" y="1834233"/>
            <a:ext cx="882650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攻击行为预测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512807" y="2276525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512807" y="3356645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512807" y="4859519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512807" y="5933827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38075" y="1942907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对外功能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38076" y="302302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分析模型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38076" y="45513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67544" y="5615315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数据及日志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38076" y="604736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08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1000045" y="1927875"/>
            <a:ext cx="5695950" cy="38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555920" y="3714730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网络流量数据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84620" y="3714730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55920" y="4056042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网络行为数据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84620" y="4056042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20983" y="3427392"/>
            <a:ext cx="2262187" cy="949325"/>
          </a:xfrm>
          <a:prstGeom prst="rect">
            <a:avLst/>
          </a:prstGeom>
          <a:noFill/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70508" y="3703617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99208" y="3703617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恶意域名库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70508" y="404493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99208" y="404493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5570" y="3427392"/>
            <a:ext cx="2262188" cy="938213"/>
          </a:xfrm>
          <a:prstGeom prst="rect">
            <a:avLst/>
          </a:prstGeom>
          <a:noFill/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0"/>
          <p:cNvSpPr>
            <a:spLocks noChangeArrowheads="1"/>
          </p:cNvSpPr>
          <p:nvPr/>
        </p:nvSpPr>
        <p:spPr bwMode="auto">
          <a:xfrm>
            <a:off x="6586458" y="3427392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51"/>
          <p:cNvSpPr>
            <a:spLocks noChangeArrowheads="1"/>
          </p:cNvSpPr>
          <p:nvPr/>
        </p:nvSpPr>
        <p:spPr bwMode="auto">
          <a:xfrm>
            <a:off x="4171870" y="3463905"/>
            <a:ext cx="762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安全类日志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41333" y="3703617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168445" y="3703617"/>
            <a:ext cx="957263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33" y="404493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168445" y="4044930"/>
            <a:ext cx="957263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登录操作日志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06395" y="3416280"/>
            <a:ext cx="2262188" cy="949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57"/>
          <p:cNvSpPr>
            <a:spLocks noChangeArrowheads="1"/>
          </p:cNvSpPr>
          <p:nvPr/>
        </p:nvSpPr>
        <p:spPr bwMode="auto">
          <a:xfrm>
            <a:off x="1757283" y="3452792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业务类日志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06395" y="2445400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951083" y="2445400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数据汇聚</a:t>
            </a:r>
            <a:endParaRPr lang="en-US" altLang="zh-CN" sz="9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894183" y="2445400"/>
            <a:ext cx="1801812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分析引擎</a:t>
            </a:r>
            <a:endParaRPr lang="en-US" altLang="zh-CN" sz="9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767433" y="2518425"/>
            <a:ext cx="1295400" cy="225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767433" y="2223150"/>
            <a:ext cx="1295400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业务标签管理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663620" y="2023125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51133" y="2023125"/>
            <a:ext cx="15128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分布式文件访问接口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038645" y="2023125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高级可编程接口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57908" y="1927875"/>
            <a:ext cx="12969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06395" y="2896250"/>
            <a:ext cx="7056438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746170" y="2947050"/>
            <a:ext cx="2287588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分布式大数据处理平台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319758" y="2947050"/>
            <a:ext cx="15208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175045" y="2947050"/>
            <a:ext cx="19907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29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右箭头 55"/>
          <p:cNvSpPr/>
          <p:nvPr/>
        </p:nvSpPr>
        <p:spPr>
          <a:xfrm rot="10800000">
            <a:off x="5580113" y="4214239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6547781" y="2591843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635896" y="1498464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618086" y="1498464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680109" y="1498464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1520" y="489883"/>
            <a:ext cx="1512168" cy="2075021"/>
            <a:chOff x="251520" y="489883"/>
            <a:chExt cx="1512168" cy="2075021"/>
          </a:xfrm>
        </p:grpSpPr>
        <p:sp>
          <p:nvSpPr>
            <p:cNvPr id="4" name="矩形 3"/>
            <p:cNvSpPr/>
            <p:nvPr/>
          </p:nvSpPr>
          <p:spPr bwMode="auto">
            <a:xfrm>
              <a:off x="404413" y="887285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406071" y="1475251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安全设备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06071" y="2063218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11991" y="489883"/>
              <a:ext cx="786369" cy="303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1520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95736" y="489883"/>
            <a:ext cx="1512168" cy="2075021"/>
            <a:chOff x="2195736" y="489883"/>
            <a:chExt cx="1512168" cy="2075021"/>
          </a:xfrm>
        </p:grpSpPr>
        <p:sp>
          <p:nvSpPr>
            <p:cNvPr id="11" name="矩形 10"/>
            <p:cNvSpPr/>
            <p:nvPr/>
          </p:nvSpPr>
          <p:spPr bwMode="auto">
            <a:xfrm>
              <a:off x="2348629" y="887285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消息发布订阅系统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350287" y="1512144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分布式文件系统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50287" y="213700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正规化服务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3871" y="489883"/>
              <a:ext cx="10310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数据集成服务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5736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39952" y="489883"/>
            <a:ext cx="1512168" cy="2075021"/>
            <a:chOff x="4139952" y="489883"/>
            <a:chExt cx="1512168" cy="2075021"/>
          </a:xfrm>
        </p:grpSpPr>
        <p:sp>
          <p:nvSpPr>
            <p:cNvPr id="17" name="矩形 16"/>
            <p:cNvSpPr/>
            <p:nvPr/>
          </p:nvSpPr>
          <p:spPr bwMode="auto">
            <a:xfrm>
              <a:off x="4291169" y="845597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分布式缓存系统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297837" y="127033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元数据管理系统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291169" y="1695069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分布式数据存储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19153" y="489883"/>
              <a:ext cx="7489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存储服务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39952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297837" y="2119805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方数据管理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84168" y="489883"/>
            <a:ext cx="1512168" cy="2075021"/>
            <a:chOff x="4139952" y="489883"/>
            <a:chExt cx="1512168" cy="2075021"/>
          </a:xfrm>
        </p:grpSpPr>
        <p:sp>
          <p:nvSpPr>
            <p:cNvPr id="30" name="矩形 29"/>
            <p:cNvSpPr/>
            <p:nvPr/>
          </p:nvSpPr>
          <p:spPr bwMode="auto">
            <a:xfrm>
              <a:off x="4291169" y="845597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实时机器学习系统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297837" y="127033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离线计算系统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91169" y="1695069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流计算系统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448620" y="489883"/>
              <a:ext cx="8899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可编程模型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297837" y="2119805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30813" y="3140968"/>
            <a:ext cx="1512168" cy="2075021"/>
            <a:chOff x="4139952" y="489883"/>
            <a:chExt cx="1512168" cy="2075021"/>
          </a:xfrm>
        </p:grpSpPr>
        <p:sp>
          <p:nvSpPr>
            <p:cNvPr id="38" name="矩形 37"/>
            <p:cNvSpPr/>
            <p:nvPr/>
          </p:nvSpPr>
          <p:spPr bwMode="auto">
            <a:xfrm>
              <a:off x="4291169" y="845597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297837" y="127033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数据查询系统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291169" y="1695069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数据分类系统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19152" y="489883"/>
              <a:ext cx="7489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139952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97837" y="2119805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数据标签化子系统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 bwMode="auto">
          <a:xfrm>
            <a:off x="4291169" y="3496682"/>
            <a:ext cx="1184296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攻击事件还原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297837" y="3921418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行为跟踪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291169" y="4346154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行业分布子系统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73503" y="3140968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安全模型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43809" y="3444744"/>
            <a:ext cx="2808312" cy="1771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 bwMode="auto">
          <a:xfrm>
            <a:off x="4297837" y="4770890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综合情报分析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036541" y="3496682"/>
            <a:ext cx="1184296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黑客画像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043209" y="3921418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036541" y="4346154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网态势分析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043209" y="4770890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目标风险分析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>
            <a:spLocks/>
          </p:cNvSpPr>
          <p:nvPr/>
        </p:nvSpPr>
        <p:spPr>
          <a:xfrm>
            <a:off x="2101663" y="5764923"/>
            <a:ext cx="1296145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安全设备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17687" y="1054301"/>
            <a:ext cx="5581550" cy="4201864"/>
          </a:xfrm>
          <a:prstGeom prst="roundRect">
            <a:avLst>
              <a:gd name="adj" fmla="val 2132"/>
            </a:avLst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圆角矩形 5"/>
          <p:cNvSpPr>
            <a:spLocks/>
          </p:cNvSpPr>
          <p:nvPr/>
        </p:nvSpPr>
        <p:spPr>
          <a:xfrm>
            <a:off x="2749735" y="1280953"/>
            <a:ext cx="1224136" cy="39600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态势感知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>
            <a:spLocks/>
          </p:cNvSpPr>
          <p:nvPr/>
        </p:nvSpPr>
        <p:spPr>
          <a:xfrm>
            <a:off x="2677727" y="4629262"/>
            <a:ext cx="1567675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结构化数据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>
            <a:spLocks/>
          </p:cNvSpPr>
          <p:nvPr/>
        </p:nvSpPr>
        <p:spPr>
          <a:xfrm>
            <a:off x="4333911" y="4639963"/>
            <a:ext cx="1601126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非结构化数据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>
            <a:spLocks/>
          </p:cNvSpPr>
          <p:nvPr/>
        </p:nvSpPr>
        <p:spPr>
          <a:xfrm>
            <a:off x="6022365" y="4639963"/>
            <a:ext cx="1479898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第三方数据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15120" y="3993775"/>
            <a:ext cx="5185630" cy="1119089"/>
          </a:xfrm>
          <a:prstGeom prst="roundRect">
            <a:avLst>
              <a:gd name="adj" fmla="val 7480"/>
            </a:avLst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>
            <a:spLocks/>
          </p:cNvSpPr>
          <p:nvPr/>
        </p:nvSpPr>
        <p:spPr>
          <a:xfrm>
            <a:off x="3547316" y="5764923"/>
            <a:ext cx="1553374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网络设备</a:t>
            </a:r>
            <a:r>
              <a:rPr lang="en-US" altLang="zh-CN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>
            <a:spLocks/>
          </p:cNvSpPr>
          <p:nvPr/>
        </p:nvSpPr>
        <p:spPr>
          <a:xfrm>
            <a:off x="5250198" y="5764923"/>
            <a:ext cx="1415432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</a:t>
            </a:r>
            <a:r>
              <a:rPr lang="zh-CN" altLang="en-US" sz="105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样本</a:t>
            </a:r>
            <a:endParaRPr lang="en-US" altLang="zh-CN" sz="105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>
            <a:spLocks/>
          </p:cNvSpPr>
          <p:nvPr/>
        </p:nvSpPr>
        <p:spPr>
          <a:xfrm>
            <a:off x="6815138" y="5764923"/>
            <a:ext cx="1335197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威胁情报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15119" y="1196752"/>
            <a:ext cx="5172769" cy="583784"/>
          </a:xfrm>
          <a:prstGeom prst="roundRect">
            <a:avLst>
              <a:gd name="adj" fmla="val 983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9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>
            <a:spLocks/>
          </p:cNvSpPr>
          <p:nvPr/>
        </p:nvSpPr>
        <p:spPr>
          <a:xfrm>
            <a:off x="4471461" y="1287268"/>
            <a:ext cx="1272947" cy="39600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攻击溯源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>
            <a:spLocks/>
          </p:cNvSpPr>
          <p:nvPr/>
        </p:nvSpPr>
        <p:spPr>
          <a:xfrm>
            <a:off x="6206119" y="1280952"/>
            <a:ext cx="1206599" cy="39600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威胁情报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8909" y="444459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底层支持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8908" y="267246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8909" y="13773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数据展示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3325800" y="5332876"/>
            <a:ext cx="288031" cy="36004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6605894" y="5343634"/>
            <a:ext cx="288031" cy="36004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 rot="10800000">
            <a:off x="4965847" y="5332875"/>
            <a:ext cx="288031" cy="36004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64325" y="583228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07629" y="1916832"/>
            <a:ext cx="5185630" cy="1932180"/>
          </a:xfrm>
          <a:prstGeom prst="roundRect">
            <a:avLst>
              <a:gd name="adj" fmla="val 5502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>
            <a:spLocks/>
          </p:cNvSpPr>
          <p:nvPr/>
        </p:nvSpPr>
        <p:spPr>
          <a:xfrm>
            <a:off x="2677727" y="3324455"/>
            <a:ext cx="1495526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关联分析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>
            <a:spLocks/>
          </p:cNvSpPr>
          <p:nvPr/>
        </p:nvSpPr>
        <p:spPr>
          <a:xfrm>
            <a:off x="3613831" y="2040985"/>
            <a:ext cx="2992062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应用异常行为检测</a:t>
            </a:r>
          </a:p>
        </p:txBody>
      </p:sp>
      <p:sp>
        <p:nvSpPr>
          <p:cNvPr id="27" name="圆角矩形 26"/>
          <p:cNvSpPr>
            <a:spLocks/>
          </p:cNvSpPr>
          <p:nvPr/>
        </p:nvSpPr>
        <p:spPr>
          <a:xfrm>
            <a:off x="4333911" y="3324455"/>
            <a:ext cx="1601126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事件回溯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>
            <a:spLocks/>
          </p:cNvSpPr>
          <p:nvPr/>
        </p:nvSpPr>
        <p:spPr>
          <a:xfrm>
            <a:off x="6065845" y="3324455"/>
            <a:ext cx="1436417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>
            <a:spLocks/>
          </p:cNvSpPr>
          <p:nvPr/>
        </p:nvSpPr>
        <p:spPr>
          <a:xfrm>
            <a:off x="2677727" y="2680113"/>
            <a:ext cx="1495526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匹配规则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>
            <a:spLocks/>
          </p:cNvSpPr>
          <p:nvPr/>
        </p:nvSpPr>
        <p:spPr>
          <a:xfrm>
            <a:off x="4333911" y="2680113"/>
            <a:ext cx="1601125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数字建模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>
            <a:spLocks/>
          </p:cNvSpPr>
          <p:nvPr/>
        </p:nvSpPr>
        <p:spPr>
          <a:xfrm>
            <a:off x="6065846" y="2680113"/>
            <a:ext cx="1436417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模式识别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>
            <a:spLocks/>
          </p:cNvSpPr>
          <p:nvPr/>
        </p:nvSpPr>
        <p:spPr>
          <a:xfrm>
            <a:off x="2677727" y="4081347"/>
            <a:ext cx="4824535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8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1430258" y="3428083"/>
            <a:ext cx="5695950" cy="38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86133" y="5214938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攻击源信息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4833" y="5214938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攻击类型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86133" y="555625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攻击起始时间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4833" y="555625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攻击目标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196" y="4927600"/>
            <a:ext cx="2262187" cy="949325"/>
          </a:xfrm>
          <a:prstGeom prst="rect">
            <a:avLst/>
          </a:prstGeom>
          <a:noFill/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00721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429421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721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设备属性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429421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路由信息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265783" y="4927600"/>
            <a:ext cx="2262188" cy="938213"/>
          </a:xfrm>
          <a:prstGeom prst="rect">
            <a:avLst/>
          </a:prstGeom>
          <a:noFill/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0"/>
          <p:cNvSpPr>
            <a:spLocks noChangeArrowheads="1"/>
          </p:cNvSpPr>
          <p:nvPr/>
        </p:nvSpPr>
        <p:spPr bwMode="auto">
          <a:xfrm>
            <a:off x="7074505" y="4927278"/>
            <a:ext cx="6463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51"/>
          <p:cNvSpPr>
            <a:spLocks noChangeArrowheads="1"/>
          </p:cNvSpPr>
          <p:nvPr/>
        </p:nvSpPr>
        <p:spPr bwMode="auto">
          <a:xfrm>
            <a:off x="4659916" y="4963791"/>
            <a:ext cx="6463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571546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清洗时间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598658" y="5203825"/>
            <a:ext cx="957263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清洗前流量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571546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清洗后流量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8658" y="5545138"/>
            <a:ext cx="957263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攻击目标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36608" y="4916488"/>
            <a:ext cx="2262188" cy="949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57"/>
          <p:cNvSpPr>
            <a:spLocks noChangeArrowheads="1"/>
          </p:cNvSpPr>
          <p:nvPr/>
        </p:nvSpPr>
        <p:spPr bwMode="auto">
          <a:xfrm>
            <a:off x="2245328" y="4952678"/>
            <a:ext cx="6463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436608" y="3945608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381296" y="3945608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24396" y="3945608"/>
            <a:ext cx="1801812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数据汇聚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197646" y="4018633"/>
            <a:ext cx="1295400" cy="225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197646" y="3723358"/>
            <a:ext cx="1295400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事件汇聚规则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093833" y="3523333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781346" y="3523333"/>
            <a:ext cx="15128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分布式文件访问接口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68858" y="3523333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高级可编程接口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188121" y="3428083"/>
            <a:ext cx="12969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430258" y="2312070"/>
            <a:ext cx="3429000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012871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en-US" altLang="zh-CN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流量汇聚分析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482896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多协议流量聚合分析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012871" y="2915077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全局流量分析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014833" y="2312070"/>
            <a:ext cx="3470275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610146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多事件聚合分析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080171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多协议聚合分析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372200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分组事件汇聚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436608" y="4396458"/>
            <a:ext cx="7056438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176383" y="4447258"/>
            <a:ext cx="2287588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分布式大数据处理平台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49971" y="4447258"/>
            <a:ext cx="15208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605258" y="4447258"/>
            <a:ext cx="19907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430258" y="5998840"/>
            <a:ext cx="226853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清洗设备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851196" y="5987727"/>
            <a:ext cx="2262187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检测设备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265783" y="5987727"/>
            <a:ext cx="226218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其他设备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512807" y="3356645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12807" y="4859519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512807" y="5933827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38076" y="302302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分析模型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8076" y="45513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67544" y="5615315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数据及日志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8076" y="604736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482896" y="2915077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9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组流量分析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94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512</Words>
  <Application>Microsoft Office PowerPoint</Application>
  <PresentationFormat>全屏显示(4:3)</PresentationFormat>
  <Paragraphs>202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王树太</dc:creator>
  <cp:lastModifiedBy>王树太</cp:lastModifiedBy>
  <cp:revision>11</cp:revision>
  <dcterms:created xsi:type="dcterms:W3CDTF">2017-02-21T11:54:38Z</dcterms:created>
  <dcterms:modified xsi:type="dcterms:W3CDTF">2017-08-05T07:02:32Z</dcterms:modified>
</cp:coreProperties>
</file>