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08646"/>
            <a:ext cx="4834082" cy="497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</TotalTime>
  <Words>32</Words>
  <Application>Microsoft Office PowerPoint</Application>
  <PresentationFormat>全屏显示(4:3)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智能电力测试系统软件设计</vt:lpstr>
      <vt:lpstr>硬件结构</vt:lpstr>
      <vt:lpstr>硬件结构</vt:lpstr>
      <vt:lpstr>软件平台</vt:lpstr>
      <vt:lpstr>需求分析</vt:lpstr>
      <vt:lpstr>PowerPoint 演示文稿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8</cp:revision>
  <dcterms:created xsi:type="dcterms:W3CDTF">2012-11-12T00:57:05Z</dcterms:created>
  <dcterms:modified xsi:type="dcterms:W3CDTF">2012-11-12T01:10:18Z</dcterms:modified>
</cp:coreProperties>
</file>