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2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6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7832-151A-49D8-9558-88424A6B8A4E}" type="datetimeFigureOut">
              <a:rPr lang="zh-CN" altLang="en-US" smtClean="0"/>
              <a:t>2012/11/12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智能电力测试系统软件设计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刘佑达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77586"/>
              </p:ext>
            </p:extLst>
          </p:nvPr>
        </p:nvGraphicFramePr>
        <p:xfrm>
          <a:off x="3923928" y="2132856"/>
          <a:ext cx="3982354" cy="333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6645240" imgH="5571047" progId="Visio.Drawing.11">
                  <p:embed/>
                </p:oleObj>
              </mc:Choice>
              <mc:Fallback>
                <p:oleObj name="Visio" r:id="rId3" imgW="6645240" imgH="55710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132856"/>
                        <a:ext cx="3982354" cy="333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6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国家</a:t>
            </a:r>
            <a:r>
              <a:rPr lang="en-US" altLang="zh-CN" dirty="0" smtClean="0"/>
              <a:t>DLT645-2007</a:t>
            </a:r>
            <a:r>
              <a:rPr lang="zh-CN" altLang="en-US" dirty="0" smtClean="0"/>
              <a:t>多功能电能表通信协议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LabVIEW</a:t>
            </a:r>
            <a:r>
              <a:rPr lang="zh-CN" altLang="en-US" dirty="0" smtClean="0"/>
              <a:t>（硬软件结合平台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OpenG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64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3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bestitdocuments.com/wp-blog/wp-content/uploads/2012/05/Per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857332" cy="436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395</TotalTime>
  <Words>32</Words>
  <Application>Microsoft Office PowerPoint</Application>
  <PresentationFormat>全屏显示(4:3)</PresentationFormat>
  <Paragraphs>9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主题​​</vt:lpstr>
      <vt:lpstr>Microsoft Visio 绘图</vt:lpstr>
      <vt:lpstr>智能电力测试系统软件设计</vt:lpstr>
      <vt:lpstr>硬件结构</vt:lpstr>
      <vt:lpstr>硬件结构</vt:lpstr>
      <vt:lpstr>软件平台</vt:lpstr>
      <vt:lpstr>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智能电力测试系统软件设计</dc:title>
  <dc:creator>liuyd</dc:creator>
  <cp:lastModifiedBy>liuyd</cp:lastModifiedBy>
  <cp:revision>11</cp:revision>
  <dcterms:created xsi:type="dcterms:W3CDTF">2012-11-12T00:57:05Z</dcterms:created>
  <dcterms:modified xsi:type="dcterms:W3CDTF">2012-11-12T07:33:00Z</dcterms:modified>
</cp:coreProperties>
</file>