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31" autoAdjust="0"/>
  </p:normalViewPr>
  <p:slideViewPr>
    <p:cSldViewPr snapToGrid="0" showGuides="1">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9E-4639-816A-29A263C949CC}"/>
            </c:ext>
          </c:extLst>
        </c:ser>
        <c:ser>
          <c:idx val="1"/>
          <c:order val="1"/>
          <c:tx>
            <c:strRef>
              <c:f>Sheet1!$C$1</c:f>
              <c:strCache>
                <c:ptCount val="1"/>
                <c:pt idx="0">
                  <c:v>系列 2</c:v>
                </c:pt>
              </c:strCache>
            </c:strRef>
          </c:tx>
          <c:spPr>
            <a:solidFill>
              <a:schemeClr val="tx1">
                <a:lumMod val="65000"/>
                <a:lumOff val="3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9E-4639-816A-29A263C949CC}"/>
            </c:ext>
          </c:extLst>
        </c:ser>
        <c:ser>
          <c:idx val="2"/>
          <c:order val="2"/>
          <c:tx>
            <c:strRef>
              <c:f>Sheet1!$D$1</c:f>
              <c:strCache>
                <c:ptCount val="1"/>
                <c:pt idx="0">
                  <c:v>系列 3</c:v>
                </c:pt>
              </c:strCache>
            </c:strRef>
          </c:tx>
          <c:spPr>
            <a:solidFill>
              <a:schemeClr val="tx1">
                <a:lumMod val="75000"/>
                <a:lumOff val="2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9E-4639-816A-29A263C949CC}"/>
            </c:ext>
          </c:extLst>
        </c:ser>
        <c:dLbls>
          <c:showLegendKey val="0"/>
          <c:showVal val="0"/>
          <c:showCatName val="0"/>
          <c:showSerName val="0"/>
          <c:showPercent val="0"/>
          <c:showBubbleSize val="0"/>
        </c:dLbls>
        <c:gapWidth val="219"/>
        <c:overlap val="-27"/>
        <c:axId val="266184960"/>
        <c:axId val="266199040"/>
      </c:barChart>
      <c:catAx>
        <c:axId val="26618496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vert="horz"/>
          <a:lstStyle/>
          <a:p>
            <a:pPr>
              <a:defRPr/>
            </a:pPr>
            <a:endParaRPr lang="zh-CN"/>
          </a:p>
        </c:txPr>
        <c:crossAx val="266199040"/>
        <c:crosses val="autoZero"/>
        <c:auto val="1"/>
        <c:lblAlgn val="ctr"/>
        <c:lblOffset val="100"/>
        <c:noMultiLvlLbl val="0"/>
      </c:catAx>
      <c:valAx>
        <c:axId val="266199040"/>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266184960"/>
        <c:crosses val="autoZero"/>
        <c:crossBetween val="between"/>
      </c:valAx>
      <c:spPr>
        <a:noFill/>
        <a:ln>
          <a:solidFill>
            <a:schemeClr val="bg1">
              <a:lumMod val="50000"/>
            </a:schemeClr>
          </a:solidFill>
        </a:ln>
        <a:effectLst/>
      </c:spPr>
    </c:plotArea>
    <c:legend>
      <c:legendPos val="b"/>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lang="zh-CN">
          <a:solidFill>
            <a:schemeClr val="tx1">
              <a:lumMod val="75000"/>
              <a:lumOff val="25000"/>
            </a:schemeClr>
          </a:solidFill>
          <a:latin typeface="Arial"/>
          <a:ea typeface="微软雅黑"/>
          <a:cs typeface="+mn-ea"/>
          <a:sym typeface="Arial"/>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8D3C95-2BA4-479E-ACDC-C5C409F34E31}" type="doc">
      <dgm:prSet loTypeId="urn:microsoft.com/office/officeart/2005/8/layout/equation1" loCatId="process" qsTypeId="urn:microsoft.com/office/officeart/2005/8/quickstyle/simple1#1" qsCatId="simple" csTypeId="urn:microsoft.com/office/officeart/2005/8/colors/accent1_2#1" csCatId="accent1" phldr="1"/>
      <dgm:spPr/>
    </dgm:pt>
    <dgm:pt modelId="{F287AB3A-A2B7-4A38-AB0B-3CBD09BB3AA1}">
      <dgm:prSet phldrT="[Text]"/>
      <dgm:spPr>
        <a:solidFill>
          <a:schemeClr val="tx1">
            <a:lumMod val="65000"/>
            <a:lumOff val="35000"/>
          </a:schemeClr>
        </a:solidFill>
        <a:ln>
          <a:noFill/>
        </a:ln>
      </dgm:spPr>
      <dgm:t>
        <a:bodyPr/>
        <a:lstStyle/>
        <a:p>
          <a:r>
            <a:rPr lang="en-US" dirty="0">
              <a:latin typeface="Arial"/>
              <a:ea typeface="微软雅黑"/>
              <a:cs typeface="+mn-ea"/>
              <a:sym typeface="Arial"/>
            </a:rPr>
            <a:t> </a:t>
          </a:r>
        </a:p>
      </dgm:t>
    </dgm:pt>
    <dgm:pt modelId="{5488D9B4-B768-4152-8CE7-7FD358887378}" type="parTrans" cxnId="{759070B2-5E4D-4EF2-A390-A36C666D622B}">
      <dgm:prSet/>
      <dgm:spPr/>
      <dgm:t>
        <a:bodyPr/>
        <a:lstStyle/>
        <a:p>
          <a:endParaRPr lang="en-US"/>
        </a:p>
      </dgm:t>
    </dgm:pt>
    <dgm:pt modelId="{512B1F71-11A5-410D-A26D-80729AA62518}" type="sibTrans" cxnId="{759070B2-5E4D-4EF2-A390-A36C666D622B}">
      <dgm:prSet/>
      <dgm:spPr>
        <a:solidFill>
          <a:schemeClr val="tx1">
            <a:lumMod val="50000"/>
            <a:lumOff val="50000"/>
          </a:schemeClr>
        </a:solidFill>
      </dgm:spPr>
      <dgm:t>
        <a:bodyPr/>
        <a:lstStyle/>
        <a:p>
          <a:endParaRPr lang="en-US"/>
        </a:p>
      </dgm:t>
    </dgm:pt>
    <dgm:pt modelId="{6729FCCA-A76F-488B-B410-7B687B9C7ED9}">
      <dgm:prSet phldrT="[Text]"/>
      <dgm:spPr>
        <a:solidFill>
          <a:schemeClr val="tx1">
            <a:lumMod val="65000"/>
            <a:lumOff val="35000"/>
          </a:schemeClr>
        </a:solidFill>
        <a:ln>
          <a:noFill/>
        </a:ln>
      </dgm:spPr>
      <dgm:t>
        <a:bodyPr/>
        <a:lstStyle/>
        <a:p>
          <a:r>
            <a:rPr lang="en-US" dirty="0">
              <a:latin typeface="Arial"/>
              <a:ea typeface="微软雅黑"/>
              <a:cs typeface="+mn-ea"/>
              <a:sym typeface="Arial"/>
            </a:rPr>
            <a:t> </a:t>
          </a:r>
        </a:p>
      </dgm:t>
    </dgm:pt>
    <dgm:pt modelId="{CEE03FCC-063D-4998-8A80-919B65F2A18C}" type="parTrans" cxnId="{8E3E0627-541B-45B5-8135-A982F68F4AD2}">
      <dgm:prSet/>
      <dgm:spPr/>
      <dgm:t>
        <a:bodyPr/>
        <a:lstStyle/>
        <a:p>
          <a:endParaRPr lang="en-US"/>
        </a:p>
      </dgm:t>
    </dgm:pt>
    <dgm:pt modelId="{B669BD95-C65C-413E-9ABB-BF5FC72EDECC}" type="sibTrans" cxnId="{8E3E0627-541B-45B5-8135-A982F68F4AD2}">
      <dgm:prSet/>
      <dgm:spPr>
        <a:solidFill>
          <a:schemeClr val="tx1">
            <a:lumMod val="50000"/>
            <a:lumOff val="50000"/>
          </a:schemeClr>
        </a:solidFill>
      </dgm:spPr>
      <dgm:t>
        <a:bodyPr/>
        <a:lstStyle/>
        <a:p>
          <a:endParaRPr lang="en-US"/>
        </a:p>
      </dgm:t>
    </dgm:pt>
    <dgm:pt modelId="{66E1D970-7B91-43C0-B717-4436EED48437}">
      <dgm:prSet phldrT="[Text]"/>
      <dgm:spPr>
        <a:solidFill>
          <a:schemeClr val="tx1">
            <a:lumMod val="65000"/>
            <a:lumOff val="35000"/>
          </a:schemeClr>
        </a:solidFill>
        <a:ln>
          <a:noFill/>
        </a:ln>
      </dgm:spPr>
      <dgm:t>
        <a:bodyPr/>
        <a:lstStyle/>
        <a:p>
          <a:endParaRPr lang="en-US">
            <a:latin typeface="Arial"/>
            <a:ea typeface="微软雅黑"/>
            <a:cs typeface="+mn-ea"/>
            <a:sym typeface="Arial"/>
          </a:endParaRPr>
        </a:p>
      </dgm:t>
    </dgm:pt>
    <dgm:pt modelId="{0F7B4DE3-B92A-4A1A-A411-6BA2644BAC08}" type="parTrans" cxnId="{0DB0180C-0D1E-4928-911E-27A66F99391B}">
      <dgm:prSet/>
      <dgm:spPr/>
      <dgm:t>
        <a:bodyPr/>
        <a:lstStyle/>
        <a:p>
          <a:endParaRPr lang="en-US"/>
        </a:p>
      </dgm:t>
    </dgm:pt>
    <dgm:pt modelId="{6995A28A-3BF4-4294-86BB-5EC9C642042B}" type="sibTrans" cxnId="{0DB0180C-0D1E-4928-911E-27A66F99391B}">
      <dgm:prSet/>
      <dgm:spPr>
        <a:solidFill>
          <a:schemeClr val="tx1">
            <a:lumMod val="50000"/>
            <a:lumOff val="50000"/>
          </a:schemeClr>
        </a:solidFill>
      </dgm:spPr>
      <dgm:t>
        <a:bodyPr/>
        <a:lstStyle/>
        <a:p>
          <a:endParaRPr lang="en-US"/>
        </a:p>
      </dgm:t>
    </dgm:pt>
    <dgm:pt modelId="{5AE1DB29-A5AC-4EF7-8C56-4C0375719653}">
      <dgm:prSet phldrT="[Text]"/>
      <dgm:spPr>
        <a:solidFill>
          <a:schemeClr val="tx1">
            <a:lumMod val="65000"/>
            <a:lumOff val="35000"/>
          </a:schemeClr>
        </a:solidFill>
        <a:ln>
          <a:noFill/>
        </a:ln>
      </dgm:spPr>
      <dgm:t>
        <a:bodyPr/>
        <a:lstStyle/>
        <a:p>
          <a:r>
            <a:rPr lang="en-US" dirty="0">
              <a:latin typeface="Arial"/>
              <a:ea typeface="微软雅黑"/>
              <a:cs typeface="+mn-ea"/>
              <a:sym typeface="Arial"/>
            </a:rPr>
            <a:t> </a:t>
          </a:r>
        </a:p>
      </dgm:t>
    </dgm:pt>
    <dgm:pt modelId="{3F5C2F8E-CF69-4470-8BE0-061A697D2BBE}" type="sibTrans" cxnId="{B224AAA0-8B71-4820-9D17-9F5CAC3F9BE3}">
      <dgm:prSet/>
      <dgm:spPr/>
      <dgm:t>
        <a:bodyPr/>
        <a:lstStyle/>
        <a:p>
          <a:endParaRPr lang="en-US"/>
        </a:p>
      </dgm:t>
    </dgm:pt>
    <dgm:pt modelId="{48C3A9F7-FF62-4F46-8B9B-927CDAA25808}" type="parTrans" cxnId="{B224AAA0-8B71-4820-9D17-9F5CAC3F9BE3}">
      <dgm:prSet/>
      <dgm:spPr/>
      <dgm:t>
        <a:bodyPr/>
        <a:lstStyle/>
        <a:p>
          <a:endParaRPr lang="en-US"/>
        </a:p>
      </dgm:t>
    </dgm:pt>
    <dgm:pt modelId="{1D1D630D-7577-49BA-A00A-E90C2CC3ED7B}" type="pres">
      <dgm:prSet presAssocID="{B88D3C95-2BA4-479E-ACDC-C5C409F34E31}" presName="linearFlow" presStyleCnt="0">
        <dgm:presLayoutVars>
          <dgm:dir/>
          <dgm:resizeHandles val="exact"/>
        </dgm:presLayoutVars>
      </dgm:prSet>
      <dgm:spPr/>
    </dgm:pt>
    <dgm:pt modelId="{4EA252BD-4EBF-4F20-94C8-BBCA1A8D0798}" type="pres">
      <dgm:prSet presAssocID="{F287AB3A-A2B7-4A38-AB0B-3CBD09BB3AA1}" presName="node" presStyleLbl="node1" presStyleIdx="0" presStyleCnt="4">
        <dgm:presLayoutVars>
          <dgm:bulletEnabled val="1"/>
        </dgm:presLayoutVars>
      </dgm:prSet>
      <dgm:spPr/>
    </dgm:pt>
    <dgm:pt modelId="{1D993B9D-86EC-4D56-BA84-35D60D32E2FF}" type="pres">
      <dgm:prSet presAssocID="{512B1F71-11A5-410D-A26D-80729AA62518}" presName="spacerL" presStyleCnt="0"/>
      <dgm:spPr/>
    </dgm:pt>
    <dgm:pt modelId="{5506D057-A871-4805-82AD-67B730412317}" type="pres">
      <dgm:prSet presAssocID="{512B1F71-11A5-410D-A26D-80729AA62518}" presName="sibTrans" presStyleLbl="sibTrans2D1" presStyleIdx="0" presStyleCnt="3"/>
      <dgm:spPr/>
    </dgm:pt>
    <dgm:pt modelId="{8A0501A4-0082-4184-BC38-ABEC08DBC33B}" type="pres">
      <dgm:prSet presAssocID="{512B1F71-11A5-410D-A26D-80729AA62518}" presName="spacerR" presStyleCnt="0"/>
      <dgm:spPr/>
    </dgm:pt>
    <dgm:pt modelId="{B46D1F60-7EDE-4514-83ED-424A3527C306}" type="pres">
      <dgm:prSet presAssocID="{6729FCCA-A76F-488B-B410-7B687B9C7ED9}" presName="node" presStyleLbl="node1" presStyleIdx="1" presStyleCnt="4">
        <dgm:presLayoutVars>
          <dgm:bulletEnabled val="1"/>
        </dgm:presLayoutVars>
      </dgm:prSet>
      <dgm:spPr/>
    </dgm:pt>
    <dgm:pt modelId="{353FCC5A-9493-4245-B0B9-1523C54794DB}" type="pres">
      <dgm:prSet presAssocID="{B669BD95-C65C-413E-9ABB-BF5FC72EDECC}" presName="spacerL" presStyleCnt="0"/>
      <dgm:spPr/>
    </dgm:pt>
    <dgm:pt modelId="{9281EC85-E685-4C01-8F26-14566506DA10}" type="pres">
      <dgm:prSet presAssocID="{B669BD95-C65C-413E-9ABB-BF5FC72EDECC}" presName="sibTrans" presStyleLbl="sibTrans2D1" presStyleIdx="1" presStyleCnt="3"/>
      <dgm:spPr/>
    </dgm:pt>
    <dgm:pt modelId="{045261F1-5E7F-483C-8A4B-D96242EC75DB}" type="pres">
      <dgm:prSet presAssocID="{B669BD95-C65C-413E-9ABB-BF5FC72EDECC}" presName="spacerR" presStyleCnt="0"/>
      <dgm:spPr/>
    </dgm:pt>
    <dgm:pt modelId="{A4E60773-6B4A-429A-AD94-AFAADD2511CA}" type="pres">
      <dgm:prSet presAssocID="{66E1D970-7B91-43C0-B717-4436EED48437}" presName="node" presStyleLbl="node1" presStyleIdx="2" presStyleCnt="4">
        <dgm:presLayoutVars>
          <dgm:bulletEnabled val="1"/>
        </dgm:presLayoutVars>
      </dgm:prSet>
      <dgm:spPr/>
    </dgm:pt>
    <dgm:pt modelId="{F474308C-CB91-423C-B3B6-66A0799866B0}" type="pres">
      <dgm:prSet presAssocID="{6995A28A-3BF4-4294-86BB-5EC9C642042B}" presName="spacerL" presStyleCnt="0"/>
      <dgm:spPr/>
    </dgm:pt>
    <dgm:pt modelId="{F4E29824-58F2-48DC-A243-BE5C0E126FBF}" type="pres">
      <dgm:prSet presAssocID="{6995A28A-3BF4-4294-86BB-5EC9C642042B}" presName="sibTrans" presStyleLbl="sibTrans2D1" presStyleIdx="2" presStyleCnt="3"/>
      <dgm:spPr/>
    </dgm:pt>
    <dgm:pt modelId="{E44004CD-52CB-4B63-B411-8F8936390068}" type="pres">
      <dgm:prSet presAssocID="{6995A28A-3BF4-4294-86BB-5EC9C642042B}" presName="spacerR" presStyleCnt="0"/>
      <dgm:spPr/>
    </dgm:pt>
    <dgm:pt modelId="{C4AE82C8-B9B8-48B6-B2F4-F8251516BD66}" type="pres">
      <dgm:prSet presAssocID="{5AE1DB29-A5AC-4EF7-8C56-4C0375719653}" presName="node" presStyleLbl="node1" presStyleIdx="3" presStyleCnt="4">
        <dgm:presLayoutVars>
          <dgm:bulletEnabled val="1"/>
        </dgm:presLayoutVars>
      </dgm:prSet>
      <dgm:spPr/>
    </dgm:pt>
  </dgm:ptLst>
  <dgm:cxnLst>
    <dgm:cxn modelId="{0DB0180C-0D1E-4928-911E-27A66F99391B}" srcId="{B88D3C95-2BA4-479E-ACDC-C5C409F34E31}" destId="{66E1D970-7B91-43C0-B717-4436EED48437}" srcOrd="2" destOrd="0" parTransId="{0F7B4DE3-B92A-4A1A-A411-6BA2644BAC08}" sibTransId="{6995A28A-3BF4-4294-86BB-5EC9C642042B}"/>
    <dgm:cxn modelId="{E8032C0D-160A-4AA3-8137-76A6B7D49E57}" type="presOf" srcId="{B88D3C95-2BA4-479E-ACDC-C5C409F34E31}" destId="{1D1D630D-7577-49BA-A00A-E90C2CC3ED7B}" srcOrd="0" destOrd="0" presId="urn:microsoft.com/office/officeart/2005/8/layout/equation1"/>
    <dgm:cxn modelId="{F054A710-C1A3-40C6-94C7-AB46DD4ADB01}" type="presOf" srcId="{512B1F71-11A5-410D-A26D-80729AA62518}" destId="{5506D057-A871-4805-82AD-67B730412317}" srcOrd="0" destOrd="0" presId="urn:microsoft.com/office/officeart/2005/8/layout/equation1"/>
    <dgm:cxn modelId="{8E3E0627-541B-45B5-8135-A982F68F4AD2}" srcId="{B88D3C95-2BA4-479E-ACDC-C5C409F34E31}" destId="{6729FCCA-A76F-488B-B410-7B687B9C7ED9}" srcOrd="1" destOrd="0" parTransId="{CEE03FCC-063D-4998-8A80-919B65F2A18C}" sibTransId="{B669BD95-C65C-413E-9ABB-BF5FC72EDECC}"/>
    <dgm:cxn modelId="{75E2DD65-F91E-4D0C-B511-D358C52A9477}" type="presOf" srcId="{66E1D970-7B91-43C0-B717-4436EED48437}" destId="{A4E60773-6B4A-429A-AD94-AFAADD2511CA}" srcOrd="0" destOrd="0" presId="urn:microsoft.com/office/officeart/2005/8/layout/equation1"/>
    <dgm:cxn modelId="{0CCC4D4E-5610-4155-A427-E9455B83F5DE}" type="presOf" srcId="{B669BD95-C65C-413E-9ABB-BF5FC72EDECC}" destId="{9281EC85-E685-4C01-8F26-14566506DA10}" srcOrd="0" destOrd="0" presId="urn:microsoft.com/office/officeart/2005/8/layout/equation1"/>
    <dgm:cxn modelId="{AAED0551-9486-4F64-B9A8-123142A2D3C9}" type="presOf" srcId="{6729FCCA-A76F-488B-B410-7B687B9C7ED9}" destId="{B46D1F60-7EDE-4514-83ED-424A3527C306}" srcOrd="0" destOrd="0" presId="urn:microsoft.com/office/officeart/2005/8/layout/equation1"/>
    <dgm:cxn modelId="{B829AB91-A6A3-42D7-932B-524A346A7D5E}" type="presOf" srcId="{6995A28A-3BF4-4294-86BB-5EC9C642042B}" destId="{F4E29824-58F2-48DC-A243-BE5C0E126FBF}" srcOrd="0" destOrd="0" presId="urn:microsoft.com/office/officeart/2005/8/layout/equation1"/>
    <dgm:cxn modelId="{A7612994-3689-465E-A8F4-0648A6DB3F6C}" type="presOf" srcId="{5AE1DB29-A5AC-4EF7-8C56-4C0375719653}" destId="{C4AE82C8-B9B8-48B6-B2F4-F8251516BD66}" srcOrd="0" destOrd="0" presId="urn:microsoft.com/office/officeart/2005/8/layout/equation1"/>
    <dgm:cxn modelId="{B224AAA0-8B71-4820-9D17-9F5CAC3F9BE3}" srcId="{B88D3C95-2BA4-479E-ACDC-C5C409F34E31}" destId="{5AE1DB29-A5AC-4EF7-8C56-4C0375719653}" srcOrd="3" destOrd="0" parTransId="{48C3A9F7-FF62-4F46-8B9B-927CDAA25808}" sibTransId="{3F5C2F8E-CF69-4470-8BE0-061A697D2BBE}"/>
    <dgm:cxn modelId="{759070B2-5E4D-4EF2-A390-A36C666D622B}" srcId="{B88D3C95-2BA4-479E-ACDC-C5C409F34E31}" destId="{F287AB3A-A2B7-4A38-AB0B-3CBD09BB3AA1}" srcOrd="0" destOrd="0" parTransId="{5488D9B4-B768-4152-8CE7-7FD358887378}" sibTransId="{512B1F71-11A5-410D-A26D-80729AA62518}"/>
    <dgm:cxn modelId="{2793A6F7-0939-47BD-B6E7-F0D174E03CF3}" type="presOf" srcId="{F287AB3A-A2B7-4A38-AB0B-3CBD09BB3AA1}" destId="{4EA252BD-4EBF-4F20-94C8-BBCA1A8D0798}" srcOrd="0" destOrd="0" presId="urn:microsoft.com/office/officeart/2005/8/layout/equation1"/>
    <dgm:cxn modelId="{B0AD0904-EAB9-4D04-A869-298998A6E01E}" type="presParOf" srcId="{1D1D630D-7577-49BA-A00A-E90C2CC3ED7B}" destId="{4EA252BD-4EBF-4F20-94C8-BBCA1A8D0798}" srcOrd="0" destOrd="0" presId="urn:microsoft.com/office/officeart/2005/8/layout/equation1"/>
    <dgm:cxn modelId="{23C08638-53FC-4395-AB0C-17767C4263F7}" type="presParOf" srcId="{1D1D630D-7577-49BA-A00A-E90C2CC3ED7B}" destId="{1D993B9D-86EC-4D56-BA84-35D60D32E2FF}" srcOrd="1" destOrd="0" presId="urn:microsoft.com/office/officeart/2005/8/layout/equation1"/>
    <dgm:cxn modelId="{5DCEF5F5-B70B-4405-8B06-7E2CE26AEEF3}" type="presParOf" srcId="{1D1D630D-7577-49BA-A00A-E90C2CC3ED7B}" destId="{5506D057-A871-4805-82AD-67B730412317}" srcOrd="2" destOrd="0" presId="urn:microsoft.com/office/officeart/2005/8/layout/equation1"/>
    <dgm:cxn modelId="{E9DF036E-E86F-409F-9323-E1459ACD2474}" type="presParOf" srcId="{1D1D630D-7577-49BA-A00A-E90C2CC3ED7B}" destId="{8A0501A4-0082-4184-BC38-ABEC08DBC33B}" srcOrd="3" destOrd="0" presId="urn:microsoft.com/office/officeart/2005/8/layout/equation1"/>
    <dgm:cxn modelId="{906D9BB2-5BD2-44E0-B2A0-C49A826D72F8}" type="presParOf" srcId="{1D1D630D-7577-49BA-A00A-E90C2CC3ED7B}" destId="{B46D1F60-7EDE-4514-83ED-424A3527C306}" srcOrd="4" destOrd="0" presId="urn:microsoft.com/office/officeart/2005/8/layout/equation1"/>
    <dgm:cxn modelId="{A20FA311-CF4A-4591-9EE3-583F6F1C1324}" type="presParOf" srcId="{1D1D630D-7577-49BA-A00A-E90C2CC3ED7B}" destId="{353FCC5A-9493-4245-B0B9-1523C54794DB}" srcOrd="5" destOrd="0" presId="urn:microsoft.com/office/officeart/2005/8/layout/equation1"/>
    <dgm:cxn modelId="{513D3477-E3AD-4EBA-8C22-B472F75AC9BA}" type="presParOf" srcId="{1D1D630D-7577-49BA-A00A-E90C2CC3ED7B}" destId="{9281EC85-E685-4C01-8F26-14566506DA10}" srcOrd="6" destOrd="0" presId="urn:microsoft.com/office/officeart/2005/8/layout/equation1"/>
    <dgm:cxn modelId="{C6849E30-29B2-4FD3-80AD-711AE4220486}" type="presParOf" srcId="{1D1D630D-7577-49BA-A00A-E90C2CC3ED7B}" destId="{045261F1-5E7F-483C-8A4B-D96242EC75DB}" srcOrd="7" destOrd="0" presId="urn:microsoft.com/office/officeart/2005/8/layout/equation1"/>
    <dgm:cxn modelId="{2A9B93D1-657A-4563-8000-9F07B6C0A4C4}" type="presParOf" srcId="{1D1D630D-7577-49BA-A00A-E90C2CC3ED7B}" destId="{A4E60773-6B4A-429A-AD94-AFAADD2511CA}" srcOrd="8" destOrd="0" presId="urn:microsoft.com/office/officeart/2005/8/layout/equation1"/>
    <dgm:cxn modelId="{8D8CA17A-0851-4DEE-9573-73D04811AD1E}" type="presParOf" srcId="{1D1D630D-7577-49BA-A00A-E90C2CC3ED7B}" destId="{F474308C-CB91-423C-B3B6-66A0799866B0}" srcOrd="9" destOrd="0" presId="urn:microsoft.com/office/officeart/2005/8/layout/equation1"/>
    <dgm:cxn modelId="{5745EE0B-08BB-4680-A0FA-BD1D8CF285BA}" type="presParOf" srcId="{1D1D630D-7577-49BA-A00A-E90C2CC3ED7B}" destId="{F4E29824-58F2-48DC-A243-BE5C0E126FBF}" srcOrd="10" destOrd="0" presId="urn:microsoft.com/office/officeart/2005/8/layout/equation1"/>
    <dgm:cxn modelId="{5164B1FB-76BD-4610-AB98-F93C42995D2C}" type="presParOf" srcId="{1D1D630D-7577-49BA-A00A-E90C2CC3ED7B}" destId="{E44004CD-52CB-4B63-B411-8F8936390068}" srcOrd="11" destOrd="0" presId="urn:microsoft.com/office/officeart/2005/8/layout/equation1"/>
    <dgm:cxn modelId="{63E1BDCA-0D23-4644-90F7-B2CC36EFB5BC}" type="presParOf" srcId="{1D1D630D-7577-49BA-A00A-E90C2CC3ED7B}" destId="{C4AE82C8-B9B8-48B6-B2F4-F8251516BD66}"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D1C56-38BE-4B06-999E-6A352B99EF12}" type="doc">
      <dgm:prSet loTypeId="urn:microsoft.com/office/officeart/2009/3/layout/RandomtoResultProcess#1" loCatId="process" qsTypeId="urn:microsoft.com/office/officeart/2005/8/quickstyle/simple1#2" qsCatId="simple" csTypeId="urn:microsoft.com/office/officeart/2005/8/colors/accent1_2#2" csCatId="accent1" phldr="1"/>
      <dgm:spPr/>
      <dgm:t>
        <a:bodyPr/>
        <a:lstStyle/>
        <a:p>
          <a:endParaRPr lang="en-US"/>
        </a:p>
      </dgm:t>
    </dgm:pt>
    <dgm:pt modelId="{2AC36FF2-0F55-4929-AB4F-72945F23C789}">
      <dgm:prSet phldrT="[Text]" custT="1"/>
      <dgm:spPr/>
      <dgm:t>
        <a:bodyPr/>
        <a:lstStyle/>
        <a:p>
          <a:r>
            <a:rPr lang="en-US" sz="2400" dirty="0">
              <a:solidFill>
                <a:schemeClr val="tx1">
                  <a:lumMod val="75000"/>
                  <a:lumOff val="25000"/>
                </a:schemeClr>
              </a:solidFill>
              <a:latin typeface="Arial"/>
              <a:ea typeface="微软雅黑"/>
              <a:cs typeface="+mn-ea"/>
              <a:sym typeface="Arial"/>
            </a:rPr>
            <a:t>Add title</a:t>
          </a:r>
        </a:p>
      </dgm:t>
    </dgm:pt>
    <dgm:pt modelId="{5CF05410-396C-4668-8F00-31CB8E9EE601}" type="sibTrans" cxnId="{383888CC-4F16-47B7-BB44-6B3B3F1E1B8F}">
      <dgm:prSet/>
      <dgm:spPr/>
      <dgm:t>
        <a:bodyPr/>
        <a:lstStyle/>
        <a:p>
          <a:endParaRPr lang="en-US"/>
        </a:p>
      </dgm:t>
    </dgm:pt>
    <dgm:pt modelId="{7F586292-D4D6-47E0-A3EC-0C518D95DD8D}" type="parTrans" cxnId="{383888CC-4F16-47B7-BB44-6B3B3F1E1B8F}">
      <dgm:prSet/>
      <dgm:spPr/>
      <dgm:t>
        <a:bodyPr/>
        <a:lstStyle/>
        <a:p>
          <a:endParaRPr lang="en-US"/>
        </a:p>
      </dgm:t>
    </dgm:pt>
    <dgm:pt modelId="{8190D7D5-3327-4201-BD2A-C9407A73189F}" type="pres">
      <dgm:prSet presAssocID="{CBDD1C56-38BE-4B06-999E-6A352B99EF12}" presName="Name0" presStyleCnt="0">
        <dgm:presLayoutVars>
          <dgm:dir/>
          <dgm:animOne val="branch"/>
          <dgm:animLvl val="lvl"/>
        </dgm:presLayoutVars>
      </dgm:prSet>
      <dgm:spPr/>
    </dgm:pt>
    <dgm:pt modelId="{6850F739-4A2E-483A-A807-2835CE6591E7}" type="pres">
      <dgm:prSet presAssocID="{2AC36FF2-0F55-4929-AB4F-72945F23C789}" presName="chaos" presStyleCnt="0"/>
      <dgm:spPr/>
    </dgm:pt>
    <dgm:pt modelId="{0FF22C34-7C14-43FB-AE9E-F604E13BE935}" type="pres">
      <dgm:prSet presAssocID="{2AC36FF2-0F55-4929-AB4F-72945F23C789}" presName="parTx1" presStyleLbl="revTx" presStyleIdx="0" presStyleCnt="1"/>
      <dgm:spPr/>
    </dgm:pt>
    <dgm:pt modelId="{D409B525-6221-4071-B9C0-C821B93C475F}" type="pres">
      <dgm:prSet presAssocID="{2AC36FF2-0F55-4929-AB4F-72945F23C789}" presName="c1" presStyleLbl="node1" presStyleIdx="0" presStyleCnt="18" custLinFactX="35215" custLinFactNeighborX="100000" custLinFactNeighborY="58646"/>
      <dgm:spPr>
        <a:solidFill>
          <a:schemeClr val="tx1">
            <a:lumMod val="85000"/>
            <a:lumOff val="15000"/>
          </a:schemeClr>
        </a:solidFill>
      </dgm:spPr>
    </dgm:pt>
    <dgm:pt modelId="{7A3DC123-538E-4B91-96A6-AE1FF02DF684}" type="pres">
      <dgm:prSet presAssocID="{2AC36FF2-0F55-4929-AB4F-72945F23C789}" presName="c2" presStyleLbl="node1" presStyleIdx="1" presStyleCnt="18" custScaleX="237174" custScaleY="237174" custLinFactX="68259" custLinFactNeighborX="100000" custLinFactNeighborY="59753"/>
      <dgm:spPr>
        <a:solidFill>
          <a:schemeClr val="tx1">
            <a:lumMod val="50000"/>
            <a:lumOff val="50000"/>
          </a:schemeClr>
        </a:solidFill>
        <a:ln>
          <a:noFill/>
        </a:ln>
      </dgm:spPr>
    </dgm:pt>
    <dgm:pt modelId="{10540229-AD05-47F6-9682-82DE9666E980}" type="pres">
      <dgm:prSet presAssocID="{2AC36FF2-0F55-4929-AB4F-72945F23C789}" presName="c3" presStyleLbl="node1" presStyleIdx="2" presStyleCnt="18" custScaleX="131164" custScaleY="131164" custLinFactX="47519" custLinFactNeighborX="100000" custLinFactNeighborY="47462"/>
      <dgm:spPr>
        <a:solidFill>
          <a:schemeClr val="tx1">
            <a:lumMod val="75000"/>
            <a:lumOff val="25000"/>
          </a:schemeClr>
        </a:solidFill>
      </dgm:spPr>
    </dgm:pt>
    <dgm:pt modelId="{A3D5AFA2-5A46-49BD-9A55-48E048F2E3DB}" type="pres">
      <dgm:prSet presAssocID="{2AC36FF2-0F55-4929-AB4F-72945F23C789}" presName="c4" presStyleLbl="node1" presStyleIdx="3" presStyleCnt="18" custLinFactNeighborX="87020" custLinFactNeighborY="95464"/>
      <dgm:spPr>
        <a:solidFill>
          <a:schemeClr val="tx1">
            <a:lumMod val="85000"/>
            <a:lumOff val="15000"/>
          </a:schemeClr>
        </a:solidFill>
      </dgm:spPr>
    </dgm:pt>
    <dgm:pt modelId="{3AA0A34E-82ED-4BF3-9405-4D2E7A009AEB}" type="pres">
      <dgm:prSet presAssocID="{2AC36FF2-0F55-4929-AB4F-72945F23C789}" presName="c5" presStyleLbl="node1" presStyleIdx="4" presStyleCnt="18"/>
      <dgm:spPr>
        <a:noFill/>
        <a:ln>
          <a:solidFill>
            <a:schemeClr val="tx1">
              <a:lumMod val="75000"/>
              <a:lumOff val="25000"/>
            </a:schemeClr>
          </a:solidFill>
        </a:ln>
      </dgm:spPr>
    </dgm:pt>
    <dgm:pt modelId="{4C5FF5C7-2630-4A6A-9068-BA77D102CD5C}" type="pres">
      <dgm:prSet presAssocID="{2AC36FF2-0F55-4929-AB4F-72945F23C789}" presName="c6" presStyleLbl="node1" presStyleIdx="5" presStyleCnt="18"/>
      <dgm:spPr>
        <a:noFill/>
      </dgm:spPr>
    </dgm:pt>
    <dgm:pt modelId="{E13C60BE-49FB-4313-A26F-128FFC1FF6A5}" type="pres">
      <dgm:prSet presAssocID="{2AC36FF2-0F55-4929-AB4F-72945F23C789}" presName="c7" presStyleLbl="node1" presStyleIdx="6" presStyleCnt="18" custLinFactNeighborX="-73340" custLinFactNeighborY="85320"/>
      <dgm:spPr>
        <a:solidFill>
          <a:schemeClr val="tx1">
            <a:lumMod val="75000"/>
            <a:lumOff val="25000"/>
          </a:schemeClr>
        </a:solidFill>
      </dgm:spPr>
    </dgm:pt>
    <dgm:pt modelId="{E9E97039-6B16-4D50-99DB-F988D9D21DC4}" type="pres">
      <dgm:prSet presAssocID="{2AC36FF2-0F55-4929-AB4F-72945F23C789}" presName="c8" presStyleLbl="node1" presStyleIdx="7" presStyleCnt="18" custScaleX="208099" custScaleY="208099" custLinFactNeighborX="-58063" custLinFactNeighborY="67365"/>
      <dgm:spPr>
        <a:solidFill>
          <a:schemeClr val="tx1">
            <a:lumMod val="50000"/>
            <a:lumOff val="50000"/>
          </a:schemeClr>
        </a:solidFill>
      </dgm:spPr>
    </dgm:pt>
    <dgm:pt modelId="{BFB0EEF0-C99D-4D51-BAF2-15B6004C8B5B}" type="pres">
      <dgm:prSet presAssocID="{2AC36FF2-0F55-4929-AB4F-72945F23C789}" presName="c9" presStyleLbl="node1" presStyleIdx="8" presStyleCnt="18" custLinFactX="-100000" custLinFactY="-100000" custLinFactNeighborX="-141811" custLinFactNeighborY="-165903"/>
      <dgm:spPr>
        <a:solidFill>
          <a:schemeClr val="tx1">
            <a:lumMod val="85000"/>
            <a:lumOff val="15000"/>
          </a:schemeClr>
        </a:solidFill>
      </dgm:spPr>
    </dgm:pt>
    <dgm:pt modelId="{0C31541D-97BA-4C57-A2F7-EC5F232793A7}" type="pres">
      <dgm:prSet presAssocID="{2AC36FF2-0F55-4929-AB4F-72945F23C789}" presName="c10" presStyleLbl="node1" presStyleIdx="9" presStyleCnt="18" custLinFactNeighborX="59959" custLinFactNeighborY="-43349"/>
      <dgm:spPr>
        <a:solidFill>
          <a:schemeClr val="tx1">
            <a:lumMod val="50000"/>
            <a:lumOff val="50000"/>
          </a:schemeClr>
        </a:solidFill>
      </dgm:spPr>
    </dgm:pt>
    <dgm:pt modelId="{EDD3A353-1C0E-4D8B-93BA-CC4B09185B19}" type="pres">
      <dgm:prSet presAssocID="{2AC36FF2-0F55-4929-AB4F-72945F23C789}" presName="c11" presStyleLbl="node1" presStyleIdx="10" presStyleCnt="18"/>
      <dgm:spPr>
        <a:noFill/>
        <a:ln>
          <a:solidFill>
            <a:schemeClr val="tx1">
              <a:lumMod val="75000"/>
              <a:lumOff val="25000"/>
            </a:schemeClr>
          </a:solidFill>
        </a:ln>
      </dgm:spPr>
    </dgm:pt>
    <dgm:pt modelId="{029B34B6-EFDC-499E-AD37-A35C8DFF5080}" type="pres">
      <dgm:prSet presAssocID="{2AC36FF2-0F55-4929-AB4F-72945F23C789}" presName="c12" presStyleLbl="node1" presStyleIdx="11" presStyleCnt="18" custLinFactNeighborX="55209" custLinFactNeighborY="-11796"/>
      <dgm:spPr>
        <a:solidFill>
          <a:schemeClr val="tx1">
            <a:lumMod val="50000"/>
            <a:lumOff val="50000"/>
          </a:schemeClr>
        </a:solidFill>
      </dgm:spPr>
    </dgm:pt>
    <dgm:pt modelId="{2C21A320-698E-433C-B87D-B029C56067B0}" type="pres">
      <dgm:prSet presAssocID="{2AC36FF2-0F55-4929-AB4F-72945F23C789}" presName="c13" presStyleLbl="node1" presStyleIdx="12" presStyleCnt="18" custLinFactNeighborX="11907" custLinFactNeighborY="-27864"/>
      <dgm:spPr>
        <a:solidFill>
          <a:schemeClr val="tx1">
            <a:lumMod val="75000"/>
            <a:lumOff val="25000"/>
          </a:schemeClr>
        </a:solidFill>
      </dgm:spPr>
    </dgm:pt>
    <dgm:pt modelId="{D4E70686-E7A1-4103-9F9B-D9DD314B9A90}" type="pres">
      <dgm:prSet presAssocID="{2AC36FF2-0F55-4929-AB4F-72945F23C789}" presName="c14" presStyleLbl="node1" presStyleIdx="13" presStyleCnt="18"/>
      <dgm:spPr>
        <a:noFill/>
      </dgm:spPr>
    </dgm:pt>
    <dgm:pt modelId="{D6B3EEE3-6C8F-4D59-9F76-9336A679F527}" type="pres">
      <dgm:prSet presAssocID="{2AC36FF2-0F55-4929-AB4F-72945F23C789}" presName="c15" presStyleLbl="node1" presStyleIdx="14" presStyleCnt="18" custFlipVert="1" custFlipHor="1" custScaleX="153263" custScaleY="153263" custLinFactNeighborX="-31495" custLinFactNeighborY="-64892"/>
      <dgm:spPr>
        <a:solidFill>
          <a:schemeClr val="tx1">
            <a:lumMod val="50000"/>
            <a:lumOff val="50000"/>
          </a:schemeClr>
        </a:solidFill>
      </dgm:spPr>
    </dgm:pt>
    <dgm:pt modelId="{C7BAB597-B76A-43F8-BA68-755E48797927}" type="pres">
      <dgm:prSet presAssocID="{2AC36FF2-0F55-4929-AB4F-72945F23C789}" presName="c16" presStyleLbl="node1" presStyleIdx="15" presStyleCnt="18" custLinFactX="-65299" custLinFactNeighborX="-100000" custLinFactNeighborY="-95434"/>
      <dgm:spPr>
        <a:solidFill>
          <a:schemeClr val="tx1">
            <a:lumMod val="85000"/>
            <a:lumOff val="15000"/>
          </a:schemeClr>
        </a:solidFill>
      </dgm:spPr>
    </dgm:pt>
    <dgm:pt modelId="{34DF53EA-43D7-4C40-97D8-2D0F11D4CF84}" type="pres">
      <dgm:prSet presAssocID="{2AC36FF2-0F55-4929-AB4F-72945F23C789}" presName="c17" presStyleLbl="node1" presStyleIdx="16" presStyleCnt="18" custScaleX="106600" custScaleY="106600" custLinFactNeighborX="-44331" custLinFactNeighborY="-8307"/>
      <dgm:spPr>
        <a:solidFill>
          <a:schemeClr val="tx1">
            <a:lumMod val="75000"/>
            <a:lumOff val="25000"/>
          </a:schemeClr>
        </a:solidFill>
      </dgm:spPr>
    </dgm:pt>
    <dgm:pt modelId="{CB5A8C3A-5BC4-48CA-B457-5902504320E6}" type="pres">
      <dgm:prSet presAssocID="{2AC36FF2-0F55-4929-AB4F-72945F23C789}" presName="c18" presStyleLbl="node1" presStyleIdx="17" presStyleCnt="18" custScaleX="132065" custScaleY="132065" custLinFactNeighborX="-83865" custLinFactNeighborY="-27886"/>
      <dgm:spPr>
        <a:solidFill>
          <a:schemeClr val="tx1">
            <a:lumMod val="50000"/>
            <a:lumOff val="50000"/>
          </a:schemeClr>
        </a:solidFill>
      </dgm:spPr>
    </dgm:pt>
  </dgm:ptLst>
  <dgm:cxnLst>
    <dgm:cxn modelId="{6BF05E1D-CBAC-4D88-AE45-30877D67808A}" type="presOf" srcId="{2AC36FF2-0F55-4929-AB4F-72945F23C789}" destId="{0FF22C34-7C14-43FB-AE9E-F604E13BE935}" srcOrd="0" destOrd="0" presId="urn:microsoft.com/office/officeart/2009/3/layout/RandomtoResultProcess#1"/>
    <dgm:cxn modelId="{6CED53A3-AB33-4ED9-8E51-FB8B81891CA8}" type="presOf" srcId="{CBDD1C56-38BE-4B06-999E-6A352B99EF12}" destId="{8190D7D5-3327-4201-BD2A-C9407A73189F}" srcOrd="0" destOrd="0" presId="urn:microsoft.com/office/officeart/2009/3/layout/RandomtoResultProcess#1"/>
    <dgm:cxn modelId="{383888CC-4F16-47B7-BB44-6B3B3F1E1B8F}" srcId="{CBDD1C56-38BE-4B06-999E-6A352B99EF12}" destId="{2AC36FF2-0F55-4929-AB4F-72945F23C789}" srcOrd="0" destOrd="0" parTransId="{7F586292-D4D6-47E0-A3EC-0C518D95DD8D}" sibTransId="{5CF05410-396C-4668-8F00-31CB8E9EE601}"/>
    <dgm:cxn modelId="{743DE9A0-BB30-41ED-9CB3-066911C86980}" type="presParOf" srcId="{8190D7D5-3327-4201-BD2A-C9407A73189F}" destId="{6850F739-4A2E-483A-A807-2835CE6591E7}" srcOrd="0" destOrd="0" presId="urn:microsoft.com/office/officeart/2009/3/layout/RandomtoResultProcess#1"/>
    <dgm:cxn modelId="{1E89134A-8D81-49D3-88DD-899D3C708620}" type="presParOf" srcId="{6850F739-4A2E-483A-A807-2835CE6591E7}" destId="{0FF22C34-7C14-43FB-AE9E-F604E13BE935}" srcOrd="0" destOrd="0" presId="urn:microsoft.com/office/officeart/2009/3/layout/RandomtoResultProcess#1"/>
    <dgm:cxn modelId="{96D334F1-5EF3-452A-B1A8-B687ED6A55D3}" type="presParOf" srcId="{6850F739-4A2E-483A-A807-2835CE6591E7}" destId="{D409B525-6221-4071-B9C0-C821B93C475F}" srcOrd="1" destOrd="0" presId="urn:microsoft.com/office/officeart/2009/3/layout/RandomtoResultProcess#1"/>
    <dgm:cxn modelId="{0A95365D-1510-451A-80C4-18FB98639A9D}" type="presParOf" srcId="{6850F739-4A2E-483A-A807-2835CE6591E7}" destId="{7A3DC123-538E-4B91-96A6-AE1FF02DF684}" srcOrd="2" destOrd="0" presId="urn:microsoft.com/office/officeart/2009/3/layout/RandomtoResultProcess#1"/>
    <dgm:cxn modelId="{2569DDAE-5437-47E9-AEC5-85BDF47FAE8F}" type="presParOf" srcId="{6850F739-4A2E-483A-A807-2835CE6591E7}" destId="{10540229-AD05-47F6-9682-82DE9666E980}" srcOrd="3" destOrd="0" presId="urn:microsoft.com/office/officeart/2009/3/layout/RandomtoResultProcess#1"/>
    <dgm:cxn modelId="{9E189666-A4BC-41D7-9455-9F4239E1FC56}" type="presParOf" srcId="{6850F739-4A2E-483A-A807-2835CE6591E7}" destId="{A3D5AFA2-5A46-49BD-9A55-48E048F2E3DB}" srcOrd="4" destOrd="0" presId="urn:microsoft.com/office/officeart/2009/3/layout/RandomtoResultProcess#1"/>
    <dgm:cxn modelId="{9535C833-7409-4A06-AD77-E9C0F23C6BB6}" type="presParOf" srcId="{6850F739-4A2E-483A-A807-2835CE6591E7}" destId="{3AA0A34E-82ED-4BF3-9405-4D2E7A009AEB}" srcOrd="5" destOrd="0" presId="urn:microsoft.com/office/officeart/2009/3/layout/RandomtoResultProcess#1"/>
    <dgm:cxn modelId="{1D52D7AB-A7FE-4106-8199-28E9B47711DE}" type="presParOf" srcId="{6850F739-4A2E-483A-A807-2835CE6591E7}" destId="{4C5FF5C7-2630-4A6A-9068-BA77D102CD5C}" srcOrd="6" destOrd="0" presId="urn:microsoft.com/office/officeart/2009/3/layout/RandomtoResultProcess#1"/>
    <dgm:cxn modelId="{0D22F3BD-7A00-456E-9F00-1AFE07C39813}" type="presParOf" srcId="{6850F739-4A2E-483A-A807-2835CE6591E7}" destId="{E13C60BE-49FB-4313-A26F-128FFC1FF6A5}" srcOrd="7" destOrd="0" presId="urn:microsoft.com/office/officeart/2009/3/layout/RandomtoResultProcess#1"/>
    <dgm:cxn modelId="{F06FDB8C-E41C-4324-BCF0-9E0041D31622}" type="presParOf" srcId="{6850F739-4A2E-483A-A807-2835CE6591E7}" destId="{E9E97039-6B16-4D50-99DB-F988D9D21DC4}" srcOrd="8" destOrd="0" presId="urn:microsoft.com/office/officeart/2009/3/layout/RandomtoResultProcess#1"/>
    <dgm:cxn modelId="{E6FE8511-E85F-4B4C-B699-6750517FF3AC}" type="presParOf" srcId="{6850F739-4A2E-483A-A807-2835CE6591E7}" destId="{BFB0EEF0-C99D-4D51-BAF2-15B6004C8B5B}" srcOrd="9" destOrd="0" presId="urn:microsoft.com/office/officeart/2009/3/layout/RandomtoResultProcess#1"/>
    <dgm:cxn modelId="{9137BA12-1EBC-48B4-A653-D85CEEE556E6}" type="presParOf" srcId="{6850F739-4A2E-483A-A807-2835CE6591E7}" destId="{0C31541D-97BA-4C57-A2F7-EC5F232793A7}" srcOrd="10" destOrd="0" presId="urn:microsoft.com/office/officeart/2009/3/layout/RandomtoResultProcess#1"/>
    <dgm:cxn modelId="{1D73B1FB-8218-478B-A5EF-E8B22AD11F52}" type="presParOf" srcId="{6850F739-4A2E-483A-A807-2835CE6591E7}" destId="{EDD3A353-1C0E-4D8B-93BA-CC4B09185B19}" srcOrd="11" destOrd="0" presId="urn:microsoft.com/office/officeart/2009/3/layout/RandomtoResultProcess#1"/>
    <dgm:cxn modelId="{167F421B-AA78-465E-A912-AAF48880C00E}" type="presParOf" srcId="{6850F739-4A2E-483A-A807-2835CE6591E7}" destId="{029B34B6-EFDC-499E-AD37-A35C8DFF5080}" srcOrd="12" destOrd="0" presId="urn:microsoft.com/office/officeart/2009/3/layout/RandomtoResultProcess#1"/>
    <dgm:cxn modelId="{0BC4D11E-9916-4843-8E35-B5CA4006900F}" type="presParOf" srcId="{6850F739-4A2E-483A-A807-2835CE6591E7}" destId="{2C21A320-698E-433C-B87D-B029C56067B0}" srcOrd="13" destOrd="0" presId="urn:microsoft.com/office/officeart/2009/3/layout/RandomtoResultProcess#1"/>
    <dgm:cxn modelId="{1CCBBE4C-8A73-4CF4-A2E5-C30B800CF1C0}" type="presParOf" srcId="{6850F739-4A2E-483A-A807-2835CE6591E7}" destId="{D4E70686-E7A1-4103-9F9B-D9DD314B9A90}" srcOrd="14" destOrd="0" presId="urn:microsoft.com/office/officeart/2009/3/layout/RandomtoResultProcess#1"/>
    <dgm:cxn modelId="{9DD9B6F2-B001-463C-B0E3-AD00151688D4}" type="presParOf" srcId="{6850F739-4A2E-483A-A807-2835CE6591E7}" destId="{D6B3EEE3-6C8F-4D59-9F76-9336A679F527}" srcOrd="15" destOrd="0" presId="urn:microsoft.com/office/officeart/2009/3/layout/RandomtoResultProcess#1"/>
    <dgm:cxn modelId="{D8D19698-899A-45AB-9DD8-7212E789E658}" type="presParOf" srcId="{6850F739-4A2E-483A-A807-2835CE6591E7}" destId="{C7BAB597-B76A-43F8-BA68-755E48797927}" srcOrd="16" destOrd="0" presId="urn:microsoft.com/office/officeart/2009/3/layout/RandomtoResultProcess#1"/>
    <dgm:cxn modelId="{DD97833B-EFAD-487E-B372-E05301B7516F}" type="presParOf" srcId="{6850F739-4A2E-483A-A807-2835CE6591E7}" destId="{34DF53EA-43D7-4C40-97D8-2D0F11D4CF84}" srcOrd="17" destOrd="0" presId="urn:microsoft.com/office/officeart/2009/3/layout/RandomtoResultProcess#1"/>
    <dgm:cxn modelId="{B0E92A16-D89B-4EFE-B6D1-B28B2429B3BA}" type="presParOf" srcId="{6850F739-4A2E-483A-A807-2835CE6591E7}" destId="{CB5A8C3A-5BC4-48CA-B457-5902504320E6}" srcOrd="18" destOrd="0" presId="urn:microsoft.com/office/officeart/2009/3/layout/RandomtoResul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4BF2-4A7E-4009-A738-ECACEF691D08}" type="doc">
      <dgm:prSet loTypeId="urn:microsoft.com/office/officeart/2005/8/layout/venn2" loCatId="relationship" qsTypeId="urn:microsoft.com/office/officeart/2005/8/quickstyle/simple4#1" qsCatId="simple" csTypeId="urn:microsoft.com/office/officeart/2005/8/colors/colorful4#1" csCatId="colorful" phldr="1"/>
      <dgm:spPr/>
      <dgm:t>
        <a:bodyPr/>
        <a:lstStyle/>
        <a:p>
          <a:endParaRPr lang="en-US"/>
        </a:p>
      </dgm:t>
    </dgm:pt>
    <dgm:pt modelId="{D6C8C54F-D9AA-4848-A010-0BAE4D01A49B}">
      <dgm:prSet phldrT="[Text]"/>
      <dgm:spPr>
        <a:solidFill>
          <a:schemeClr val="tx1">
            <a:lumMod val="75000"/>
            <a:lumOff val="25000"/>
          </a:schemeClr>
        </a:solidFill>
        <a:effectLst/>
      </dgm:spPr>
      <dgm:t>
        <a:bodyPr/>
        <a:lstStyle/>
        <a:p>
          <a:endParaRPr lang="en-US" b="1" dirty="0">
            <a:latin typeface="Arial"/>
            <a:ea typeface="微软雅黑"/>
            <a:cs typeface="+mn-ea"/>
            <a:sym typeface="Arial"/>
          </a:endParaRPr>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effectLst/>
      </dgm:spPr>
      <dgm:t>
        <a:bodyPr/>
        <a:lstStyle/>
        <a:p>
          <a:endParaRPr lang="en-US" b="1" dirty="0">
            <a:latin typeface="Arial"/>
            <a:ea typeface="微软雅黑"/>
            <a:cs typeface="+mn-ea"/>
            <a:sym typeface="Arial"/>
          </a:endParaRPr>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effectLst/>
      </dgm:spPr>
      <dgm:t>
        <a:bodyPr/>
        <a:lstStyle/>
        <a:p>
          <a:endParaRPr lang="en-US" b="1" dirty="0">
            <a:latin typeface="Arial"/>
            <a:ea typeface="微软雅黑"/>
            <a:cs typeface="+mn-ea"/>
            <a:sym typeface="Arial"/>
          </a:endParaRPr>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effectLst/>
      </dgm:spPr>
      <dgm:t>
        <a:bodyPr/>
        <a:lstStyle/>
        <a:p>
          <a:endParaRPr lang="en-US" b="1" dirty="0">
            <a:latin typeface="Arial"/>
            <a:ea typeface="微软雅黑"/>
            <a:cs typeface="+mn-ea"/>
            <a:sym typeface="Arial"/>
          </a:endParaRPr>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5C65F3F1-9DD9-4489-AE1E-1A71F031B1AF}" type="pres">
      <dgm:prSet presAssocID="{4F8F4BF2-4A7E-4009-A738-ECACEF691D08}" presName="Name0" presStyleCnt="0">
        <dgm:presLayoutVars>
          <dgm:chMax val="7"/>
          <dgm:resizeHandles val="exact"/>
        </dgm:presLayoutVars>
      </dgm:prSet>
      <dgm:spPr/>
    </dgm:pt>
    <dgm:pt modelId="{C0AE28D9-7891-4001-9059-FC4DC770C09D}" type="pres">
      <dgm:prSet presAssocID="{4F8F4BF2-4A7E-4009-A738-ECACEF691D08}" presName="comp1" presStyleCnt="0"/>
      <dgm:spPr/>
    </dgm:pt>
    <dgm:pt modelId="{3504DB31-4071-4520-B3A6-42C90A444DFA}" type="pres">
      <dgm:prSet presAssocID="{4F8F4BF2-4A7E-4009-A738-ECACEF691D08}" presName="circle1" presStyleLbl="node1" presStyleIdx="0" presStyleCnt="4"/>
      <dgm:spPr/>
    </dgm:pt>
    <dgm:pt modelId="{120ED71F-D018-4C48-BACF-6D9F8B3431F7}" type="pres">
      <dgm:prSet presAssocID="{4F8F4BF2-4A7E-4009-A738-ECACEF691D08}" presName="c1text" presStyleLbl="node1" presStyleIdx="0" presStyleCnt="4">
        <dgm:presLayoutVars>
          <dgm:bulletEnabled val="1"/>
        </dgm:presLayoutVars>
      </dgm:prSet>
      <dgm:spPr/>
    </dgm:pt>
    <dgm:pt modelId="{B2F7AA10-89D5-4F88-94C4-AE23CB823140}" type="pres">
      <dgm:prSet presAssocID="{4F8F4BF2-4A7E-4009-A738-ECACEF691D08}" presName="comp2" presStyleCnt="0"/>
      <dgm:spPr/>
    </dgm:pt>
    <dgm:pt modelId="{38AED138-7E9F-4D17-8C00-1A54A0157ACD}" type="pres">
      <dgm:prSet presAssocID="{4F8F4BF2-4A7E-4009-A738-ECACEF691D08}" presName="circle2" presStyleLbl="node1" presStyleIdx="1" presStyleCnt="4"/>
      <dgm:spPr/>
    </dgm:pt>
    <dgm:pt modelId="{ED106CF3-74FD-479B-A5C8-DE44EFA0C645}" type="pres">
      <dgm:prSet presAssocID="{4F8F4BF2-4A7E-4009-A738-ECACEF691D08}" presName="c2text" presStyleLbl="node1" presStyleIdx="1" presStyleCnt="4">
        <dgm:presLayoutVars>
          <dgm:bulletEnabled val="1"/>
        </dgm:presLayoutVars>
      </dgm:prSet>
      <dgm:spPr/>
    </dgm:pt>
    <dgm:pt modelId="{52A67DB2-5701-4ADE-A8E2-A5811E809E7F}" type="pres">
      <dgm:prSet presAssocID="{4F8F4BF2-4A7E-4009-A738-ECACEF691D08}" presName="comp3" presStyleCnt="0"/>
      <dgm:spPr/>
    </dgm:pt>
    <dgm:pt modelId="{E300FB00-4B93-4E94-A78E-AD9F281E080B}" type="pres">
      <dgm:prSet presAssocID="{4F8F4BF2-4A7E-4009-A738-ECACEF691D08}" presName="circle3" presStyleLbl="node1" presStyleIdx="2" presStyleCnt="4"/>
      <dgm:spPr/>
    </dgm:pt>
    <dgm:pt modelId="{C8D99C8A-7313-40E8-80E4-AB7F5CA881B2}" type="pres">
      <dgm:prSet presAssocID="{4F8F4BF2-4A7E-4009-A738-ECACEF691D08}" presName="c3text" presStyleLbl="node1" presStyleIdx="2" presStyleCnt="4">
        <dgm:presLayoutVars>
          <dgm:bulletEnabled val="1"/>
        </dgm:presLayoutVars>
      </dgm:prSet>
      <dgm:spPr/>
    </dgm:pt>
    <dgm:pt modelId="{304EE5A6-2A5C-4324-8970-D56856AFCB13}" type="pres">
      <dgm:prSet presAssocID="{4F8F4BF2-4A7E-4009-A738-ECACEF691D08}" presName="comp4" presStyleCnt="0"/>
      <dgm:spPr/>
    </dgm:pt>
    <dgm:pt modelId="{73D34EB8-FAC1-4145-AA07-B146152380FE}" type="pres">
      <dgm:prSet presAssocID="{4F8F4BF2-4A7E-4009-A738-ECACEF691D08}" presName="circle4" presStyleLbl="node1" presStyleIdx="3" presStyleCnt="4"/>
      <dgm:spPr/>
    </dgm:pt>
    <dgm:pt modelId="{11A6A0B2-2AEA-4124-A192-F6C7833AB861}" type="pres">
      <dgm:prSet presAssocID="{4F8F4BF2-4A7E-4009-A738-ECACEF691D08}" presName="c4text" presStyleLbl="node1" presStyleIdx="3" presStyleCnt="4">
        <dgm:presLayoutVars>
          <dgm:bulletEnabled val="1"/>
        </dgm:presLayoutVars>
      </dgm:prSet>
      <dgm:spPr/>
    </dgm:pt>
  </dgm:ptLst>
  <dgm:cxnLst>
    <dgm:cxn modelId="{0DCCC804-31FF-4573-A6CA-5F5255BCA2C6}" srcId="{4F8F4BF2-4A7E-4009-A738-ECACEF691D08}" destId="{D6C8C54F-D9AA-4848-A010-0BAE4D01A49B}" srcOrd="0" destOrd="0" parTransId="{CAB547EF-E6F1-498C-9EEC-47CCDDD04707}" sibTransId="{AF989992-899A-4358-939B-F9A317DB71F0}"/>
    <dgm:cxn modelId="{27E6B311-3417-4AAA-AED5-708B7592E695}" type="presOf" srcId="{CC849DF2-E712-4D15-81C6-4DBFCBE023D1}" destId="{ED106CF3-74FD-479B-A5C8-DE44EFA0C645}" srcOrd="1" destOrd="0" presId="urn:microsoft.com/office/officeart/2005/8/layout/venn2"/>
    <dgm:cxn modelId="{58DB6A3A-275F-4283-AA3D-B6946C44838D}" type="presOf" srcId="{4CFB7970-9B1D-40D7-9582-67C5DA03196F}" destId="{E300FB00-4B93-4E94-A78E-AD9F281E080B}" srcOrd="0" destOrd="0" presId="urn:microsoft.com/office/officeart/2005/8/layout/venn2"/>
    <dgm:cxn modelId="{4BEBD23A-4FE7-4745-9FBB-7A966A3DD810}" srcId="{4F8F4BF2-4A7E-4009-A738-ECACEF691D08}" destId="{CC849DF2-E712-4D15-81C6-4DBFCBE023D1}" srcOrd="1" destOrd="0" parTransId="{B577F0C0-3A39-44D5-BBEF-EA7FE8DD9220}" sibTransId="{909B8394-6742-4B4E-94D9-679342473009}"/>
    <dgm:cxn modelId="{A9204844-9369-4898-8A3A-48A292306533}" type="presOf" srcId="{593C28C7-E003-4C43-AB37-0531851F47D2}" destId="{11A6A0B2-2AEA-4124-A192-F6C7833AB861}" srcOrd="1" destOrd="0" presId="urn:microsoft.com/office/officeart/2005/8/layout/venn2"/>
    <dgm:cxn modelId="{76F43F57-1AD2-4331-900D-9CE49DE0801E}" type="presOf" srcId="{4CFB7970-9B1D-40D7-9582-67C5DA03196F}" destId="{C8D99C8A-7313-40E8-80E4-AB7F5CA881B2}" srcOrd="1" destOrd="0" presId="urn:microsoft.com/office/officeart/2005/8/layout/venn2"/>
    <dgm:cxn modelId="{7E42777B-FEF8-4B1C-8861-0E831C81A3B7}" type="presOf" srcId="{CC849DF2-E712-4D15-81C6-4DBFCBE023D1}" destId="{38AED138-7E9F-4D17-8C00-1A54A0157ACD}" srcOrd="0" destOrd="0" presId="urn:microsoft.com/office/officeart/2005/8/layout/venn2"/>
    <dgm:cxn modelId="{8FD4227F-AB60-46AE-BF8D-13D248A96F8C}" srcId="{4F8F4BF2-4A7E-4009-A738-ECACEF691D08}" destId="{593C28C7-E003-4C43-AB37-0531851F47D2}" srcOrd="3" destOrd="0" parTransId="{08F79210-A5E0-4DBF-8E40-57E9A909665F}" sibTransId="{A2587DF1-626D-4606-9AF7-179B1290CC25}"/>
    <dgm:cxn modelId="{6FDA848B-AE94-4920-BCF0-8348F1D8FA63}" type="presOf" srcId="{D6C8C54F-D9AA-4848-A010-0BAE4D01A49B}" destId="{120ED71F-D018-4C48-BACF-6D9F8B3431F7}" srcOrd="1" destOrd="0" presId="urn:microsoft.com/office/officeart/2005/8/layout/venn2"/>
    <dgm:cxn modelId="{B9E2FDA5-FF1E-4FE7-AEF3-A9533804E31A}" type="presOf" srcId="{4F8F4BF2-4A7E-4009-A738-ECACEF691D08}" destId="{5C65F3F1-9DD9-4489-AE1E-1A71F031B1AF}" srcOrd="0" destOrd="0" presId="urn:microsoft.com/office/officeart/2005/8/layout/venn2"/>
    <dgm:cxn modelId="{220966C0-083F-4E5B-A524-EF9E7C2360C7}" type="presOf" srcId="{593C28C7-E003-4C43-AB37-0531851F47D2}" destId="{73D34EB8-FAC1-4145-AA07-B146152380FE}" srcOrd="0" destOrd="0" presId="urn:microsoft.com/office/officeart/2005/8/layout/venn2"/>
    <dgm:cxn modelId="{088396CC-426A-4F74-8F77-B5D852009993}" srcId="{4F8F4BF2-4A7E-4009-A738-ECACEF691D08}" destId="{4CFB7970-9B1D-40D7-9582-67C5DA03196F}" srcOrd="2" destOrd="0" parTransId="{FBAB25AF-576B-477D-9064-B7AFF6C47504}" sibTransId="{62119D3A-E40D-49AA-9DC8-5C284AA1BDCD}"/>
    <dgm:cxn modelId="{665FE1E4-B091-4C8C-99D1-8C8A05518AF0}" type="presOf" srcId="{D6C8C54F-D9AA-4848-A010-0BAE4D01A49B}" destId="{3504DB31-4071-4520-B3A6-42C90A444DFA}" srcOrd="0" destOrd="0" presId="urn:microsoft.com/office/officeart/2005/8/layout/venn2"/>
    <dgm:cxn modelId="{BE4D872B-4452-4A34-B85C-333D1B77E88F}" type="presParOf" srcId="{5C65F3F1-9DD9-4489-AE1E-1A71F031B1AF}" destId="{C0AE28D9-7891-4001-9059-FC4DC770C09D}" srcOrd="0" destOrd="0" presId="urn:microsoft.com/office/officeart/2005/8/layout/venn2"/>
    <dgm:cxn modelId="{0C805531-F23E-48FC-9B5D-A6FAFEA7B219}" type="presParOf" srcId="{C0AE28D9-7891-4001-9059-FC4DC770C09D}" destId="{3504DB31-4071-4520-B3A6-42C90A444DFA}" srcOrd="0" destOrd="0" presId="urn:microsoft.com/office/officeart/2005/8/layout/venn2"/>
    <dgm:cxn modelId="{5830CB2B-A083-4552-83C3-6D70589440F3}" type="presParOf" srcId="{C0AE28D9-7891-4001-9059-FC4DC770C09D}" destId="{120ED71F-D018-4C48-BACF-6D9F8B3431F7}" srcOrd="1" destOrd="0" presId="urn:microsoft.com/office/officeart/2005/8/layout/venn2"/>
    <dgm:cxn modelId="{B68A0462-BE33-41BE-8417-66C29DF886B3}" type="presParOf" srcId="{5C65F3F1-9DD9-4489-AE1E-1A71F031B1AF}" destId="{B2F7AA10-89D5-4F88-94C4-AE23CB823140}" srcOrd="1" destOrd="0" presId="urn:microsoft.com/office/officeart/2005/8/layout/venn2"/>
    <dgm:cxn modelId="{B06710C6-EEE5-404C-AC67-6A5AAB666B57}" type="presParOf" srcId="{B2F7AA10-89D5-4F88-94C4-AE23CB823140}" destId="{38AED138-7E9F-4D17-8C00-1A54A0157ACD}" srcOrd="0" destOrd="0" presId="urn:microsoft.com/office/officeart/2005/8/layout/venn2"/>
    <dgm:cxn modelId="{C09DE014-E0B3-4C1F-A639-C2C4697276E8}" type="presParOf" srcId="{B2F7AA10-89D5-4F88-94C4-AE23CB823140}" destId="{ED106CF3-74FD-479B-A5C8-DE44EFA0C645}" srcOrd="1" destOrd="0" presId="urn:microsoft.com/office/officeart/2005/8/layout/venn2"/>
    <dgm:cxn modelId="{8FCC0F95-BF17-46E5-9F0F-2B3F3C1FE028}" type="presParOf" srcId="{5C65F3F1-9DD9-4489-AE1E-1A71F031B1AF}" destId="{52A67DB2-5701-4ADE-A8E2-A5811E809E7F}" srcOrd="2" destOrd="0" presId="urn:microsoft.com/office/officeart/2005/8/layout/venn2"/>
    <dgm:cxn modelId="{3577D635-86D8-4133-AC66-72C731FA7AC6}" type="presParOf" srcId="{52A67DB2-5701-4ADE-A8E2-A5811E809E7F}" destId="{E300FB00-4B93-4E94-A78E-AD9F281E080B}" srcOrd="0" destOrd="0" presId="urn:microsoft.com/office/officeart/2005/8/layout/venn2"/>
    <dgm:cxn modelId="{8EF50CF7-421A-4A39-B613-62AFEDE96F2B}" type="presParOf" srcId="{52A67DB2-5701-4ADE-A8E2-A5811E809E7F}" destId="{C8D99C8A-7313-40E8-80E4-AB7F5CA881B2}" srcOrd="1" destOrd="0" presId="urn:microsoft.com/office/officeart/2005/8/layout/venn2"/>
    <dgm:cxn modelId="{678B73AF-0102-413F-BAC7-D7B4A1373AF8}" type="presParOf" srcId="{5C65F3F1-9DD9-4489-AE1E-1A71F031B1AF}" destId="{304EE5A6-2A5C-4324-8970-D56856AFCB13}" srcOrd="3" destOrd="0" presId="urn:microsoft.com/office/officeart/2005/8/layout/venn2"/>
    <dgm:cxn modelId="{8E77BCC2-F1B6-4E27-A63F-115F1603A122}" type="presParOf" srcId="{304EE5A6-2A5C-4324-8970-D56856AFCB13}" destId="{73D34EB8-FAC1-4145-AA07-B146152380FE}" srcOrd="0" destOrd="0" presId="urn:microsoft.com/office/officeart/2005/8/layout/venn2"/>
    <dgm:cxn modelId="{FEF84391-D546-44E4-BC70-9B0A9EDA7D35}" type="presParOf" srcId="{304EE5A6-2A5C-4324-8970-D56856AFCB13}" destId="{11A6A0B2-2AEA-4124-A192-F6C7833AB861}" srcOrd="1" destOrd="0" presId="urn:microsoft.com/office/officeart/2005/8/layout/venn2"/>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F4BF2-4A7E-4009-A738-ECACEF691D08}" type="doc">
      <dgm:prSet loTypeId="urn:microsoft.com/office/officeart/2005/8/layout/chart3#1" loCatId="relationship" qsTypeId="urn:microsoft.com/office/officeart/2005/8/quickstyle/simple1#3" qsCatId="simple" csTypeId="urn:microsoft.com/office/officeart/2005/8/colors/colorful4#2"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latin typeface="Arial"/>
            <a:ea typeface="微软雅黑"/>
            <a:cs typeface="+mn-ea"/>
            <a:sym typeface="Arial"/>
          </a:endParaRPr>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latin typeface="Arial"/>
            <a:ea typeface="微软雅黑"/>
            <a:cs typeface="+mn-ea"/>
            <a:sym typeface="Arial"/>
          </a:endParaRPr>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latin typeface="Arial"/>
            <a:ea typeface="微软雅黑"/>
            <a:cs typeface="+mn-ea"/>
            <a:sym typeface="Arial"/>
          </a:endParaRPr>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ln>
          <a:noFill/>
        </a:ln>
      </dgm:spPr>
      <dgm:t>
        <a:bodyPr/>
        <a:lstStyle/>
        <a:p>
          <a:endParaRPr lang="en-US" b="1" dirty="0">
            <a:latin typeface="Arial"/>
            <a:ea typeface="微软雅黑"/>
            <a:cs typeface="+mn-ea"/>
            <a:sym typeface="Arial"/>
          </a:endParaRPr>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48F5B33C-E94F-4DFD-9283-EF16E8F6F59A}" type="pres">
      <dgm:prSet presAssocID="{4F8F4BF2-4A7E-4009-A738-ECACEF691D08}" presName="compositeShape" presStyleCnt="0">
        <dgm:presLayoutVars>
          <dgm:chMax val="7"/>
          <dgm:dir/>
          <dgm:resizeHandles val="exact"/>
        </dgm:presLayoutVars>
      </dgm:prSet>
      <dgm:spPr/>
    </dgm:pt>
    <dgm:pt modelId="{ECB7D694-EDA6-4916-867C-5192872F88B3}" type="pres">
      <dgm:prSet presAssocID="{4F8F4BF2-4A7E-4009-A738-ECACEF691D08}" presName="wedge1" presStyleLbl="node1" presStyleIdx="0" presStyleCnt="4"/>
      <dgm:spPr/>
    </dgm:pt>
    <dgm:pt modelId="{2DC2307D-F1DE-4F65-9188-563FAC7C40AD}" type="pres">
      <dgm:prSet presAssocID="{4F8F4BF2-4A7E-4009-A738-ECACEF691D08}" presName="wedge1Tx" presStyleLbl="node1" presStyleIdx="0" presStyleCnt="4">
        <dgm:presLayoutVars>
          <dgm:chMax val="0"/>
          <dgm:chPref val="0"/>
          <dgm:bulletEnabled val="1"/>
        </dgm:presLayoutVars>
      </dgm:prSet>
      <dgm:spPr/>
    </dgm:pt>
    <dgm:pt modelId="{B067A54F-C698-447E-A0F6-87123CB7871C}" type="pres">
      <dgm:prSet presAssocID="{4F8F4BF2-4A7E-4009-A738-ECACEF691D08}" presName="wedge2" presStyleLbl="node1" presStyleIdx="1" presStyleCnt="4"/>
      <dgm:spPr/>
    </dgm:pt>
    <dgm:pt modelId="{9399D724-A134-4166-9EC3-FFE2B25795BB}" type="pres">
      <dgm:prSet presAssocID="{4F8F4BF2-4A7E-4009-A738-ECACEF691D08}" presName="wedge2Tx" presStyleLbl="node1" presStyleIdx="1" presStyleCnt="4">
        <dgm:presLayoutVars>
          <dgm:chMax val="0"/>
          <dgm:chPref val="0"/>
          <dgm:bulletEnabled val="1"/>
        </dgm:presLayoutVars>
      </dgm:prSet>
      <dgm:spPr/>
    </dgm:pt>
    <dgm:pt modelId="{AB0B2B14-8CA3-49D1-91C4-60BA4AC95E39}" type="pres">
      <dgm:prSet presAssocID="{4F8F4BF2-4A7E-4009-A738-ECACEF691D08}" presName="wedge3" presStyleLbl="node1" presStyleIdx="2" presStyleCnt="4"/>
      <dgm:spPr/>
    </dgm:pt>
    <dgm:pt modelId="{52A7EC65-6121-4EBC-B786-34358B68C85E}" type="pres">
      <dgm:prSet presAssocID="{4F8F4BF2-4A7E-4009-A738-ECACEF691D08}" presName="wedge3Tx" presStyleLbl="node1" presStyleIdx="2" presStyleCnt="4">
        <dgm:presLayoutVars>
          <dgm:chMax val="0"/>
          <dgm:chPref val="0"/>
          <dgm:bulletEnabled val="1"/>
        </dgm:presLayoutVars>
      </dgm:prSet>
      <dgm:spPr/>
    </dgm:pt>
    <dgm:pt modelId="{2C110F43-41F4-44F0-94F7-EC55D59CF1F4}" type="pres">
      <dgm:prSet presAssocID="{4F8F4BF2-4A7E-4009-A738-ECACEF691D08}" presName="wedge4" presStyleLbl="node1" presStyleIdx="3" presStyleCnt="4"/>
      <dgm:spPr/>
    </dgm:pt>
    <dgm:pt modelId="{76A12D06-A093-46C2-ACFD-523C4B2A1471}" type="pres">
      <dgm:prSet presAssocID="{4F8F4BF2-4A7E-4009-A738-ECACEF691D08}" presName="wedge4Tx" presStyleLbl="node1" presStyleIdx="3" presStyleCnt="4">
        <dgm:presLayoutVars>
          <dgm:chMax val="0"/>
          <dgm:chPref val="0"/>
          <dgm:bulletEnabled val="1"/>
        </dgm:presLayoutVars>
      </dgm:prSet>
      <dgm:spPr/>
    </dgm:pt>
  </dgm:ptLst>
  <dgm:cxnLst>
    <dgm:cxn modelId="{0DCCC804-31FF-4573-A6CA-5F5255BCA2C6}" srcId="{4F8F4BF2-4A7E-4009-A738-ECACEF691D08}" destId="{D6C8C54F-D9AA-4848-A010-0BAE4D01A49B}" srcOrd="0" destOrd="0" parTransId="{CAB547EF-E6F1-498C-9EEC-47CCDDD04707}" sibTransId="{AF989992-899A-4358-939B-F9A317DB71F0}"/>
    <dgm:cxn modelId="{3DE72207-9BFB-4194-9E07-128835CB88E7}" type="presOf" srcId="{593C28C7-E003-4C43-AB37-0531851F47D2}" destId="{2C110F43-41F4-44F0-94F7-EC55D59CF1F4}" srcOrd="0" destOrd="0" presId="urn:microsoft.com/office/officeart/2005/8/layout/chart3#1"/>
    <dgm:cxn modelId="{4BEBD23A-4FE7-4745-9FBB-7A966A3DD810}" srcId="{4F8F4BF2-4A7E-4009-A738-ECACEF691D08}" destId="{CC849DF2-E712-4D15-81C6-4DBFCBE023D1}" srcOrd="1" destOrd="0" parTransId="{B577F0C0-3A39-44D5-BBEF-EA7FE8DD9220}" sibTransId="{909B8394-6742-4B4E-94D9-679342473009}"/>
    <dgm:cxn modelId="{C320F647-6E37-468E-9BA2-8AF1497E6612}" type="presOf" srcId="{4F8F4BF2-4A7E-4009-A738-ECACEF691D08}" destId="{48F5B33C-E94F-4DFD-9283-EF16E8F6F59A}" srcOrd="0" destOrd="0" presId="urn:microsoft.com/office/officeart/2005/8/layout/chart3#1"/>
    <dgm:cxn modelId="{87AC935A-D602-43B3-BA24-BB816B413A25}" type="presOf" srcId="{CC849DF2-E712-4D15-81C6-4DBFCBE023D1}" destId="{B067A54F-C698-447E-A0F6-87123CB7871C}" srcOrd="0" destOrd="0" presId="urn:microsoft.com/office/officeart/2005/8/layout/chart3#1"/>
    <dgm:cxn modelId="{8FD4227F-AB60-46AE-BF8D-13D248A96F8C}" srcId="{4F8F4BF2-4A7E-4009-A738-ECACEF691D08}" destId="{593C28C7-E003-4C43-AB37-0531851F47D2}" srcOrd="3" destOrd="0" parTransId="{08F79210-A5E0-4DBF-8E40-57E9A909665F}" sibTransId="{A2587DF1-626D-4606-9AF7-179B1290CC25}"/>
    <dgm:cxn modelId="{EB58E186-F58B-4BD1-B244-3B7089AF2ADC}" type="presOf" srcId="{4CFB7970-9B1D-40D7-9582-67C5DA03196F}" destId="{AB0B2B14-8CA3-49D1-91C4-60BA4AC95E39}" srcOrd="0" destOrd="0" presId="urn:microsoft.com/office/officeart/2005/8/layout/chart3#1"/>
    <dgm:cxn modelId="{B55C1997-E817-494F-A7B2-F1AFBD6B5DDA}" type="presOf" srcId="{D6C8C54F-D9AA-4848-A010-0BAE4D01A49B}" destId="{ECB7D694-EDA6-4916-867C-5192872F88B3}" srcOrd="0" destOrd="0" presId="urn:microsoft.com/office/officeart/2005/8/layout/chart3#1"/>
    <dgm:cxn modelId="{09038A98-9E39-4D41-8213-85D43934CD86}" type="presOf" srcId="{D6C8C54F-D9AA-4848-A010-0BAE4D01A49B}" destId="{2DC2307D-F1DE-4F65-9188-563FAC7C40AD}" srcOrd="1" destOrd="0" presId="urn:microsoft.com/office/officeart/2005/8/layout/chart3#1"/>
    <dgm:cxn modelId="{46AE03BF-DB25-4890-9AEB-683F2C25018D}" type="presOf" srcId="{4CFB7970-9B1D-40D7-9582-67C5DA03196F}" destId="{52A7EC65-6121-4EBC-B786-34358B68C85E}" srcOrd="1" destOrd="0" presId="urn:microsoft.com/office/officeart/2005/8/layout/chart3#1"/>
    <dgm:cxn modelId="{088396CC-426A-4F74-8F77-B5D852009993}" srcId="{4F8F4BF2-4A7E-4009-A738-ECACEF691D08}" destId="{4CFB7970-9B1D-40D7-9582-67C5DA03196F}" srcOrd="2" destOrd="0" parTransId="{FBAB25AF-576B-477D-9064-B7AFF6C47504}" sibTransId="{62119D3A-E40D-49AA-9DC8-5C284AA1BDCD}"/>
    <dgm:cxn modelId="{C09A1FE3-DC6A-49A1-977D-7FB6BDA7660E}" type="presOf" srcId="{593C28C7-E003-4C43-AB37-0531851F47D2}" destId="{76A12D06-A093-46C2-ACFD-523C4B2A1471}" srcOrd="1" destOrd="0" presId="urn:microsoft.com/office/officeart/2005/8/layout/chart3#1"/>
    <dgm:cxn modelId="{118BABE4-8F38-466A-926D-AE716C9FB2DE}" type="presOf" srcId="{CC849DF2-E712-4D15-81C6-4DBFCBE023D1}" destId="{9399D724-A134-4166-9EC3-FFE2B25795BB}" srcOrd="1" destOrd="0" presId="urn:microsoft.com/office/officeart/2005/8/layout/chart3#1"/>
    <dgm:cxn modelId="{FAFA3095-1E08-4DB5-9155-15BC0765C5D9}" type="presParOf" srcId="{48F5B33C-E94F-4DFD-9283-EF16E8F6F59A}" destId="{ECB7D694-EDA6-4916-867C-5192872F88B3}" srcOrd="0" destOrd="0" presId="urn:microsoft.com/office/officeart/2005/8/layout/chart3#1"/>
    <dgm:cxn modelId="{EEB2EE2A-C8E3-469D-98AC-89D7B36F7CF2}" type="presParOf" srcId="{48F5B33C-E94F-4DFD-9283-EF16E8F6F59A}" destId="{2DC2307D-F1DE-4F65-9188-563FAC7C40AD}" srcOrd="1" destOrd="0" presId="urn:microsoft.com/office/officeart/2005/8/layout/chart3#1"/>
    <dgm:cxn modelId="{F49E4177-C194-4A4B-854B-5DFDB10CC6F1}" type="presParOf" srcId="{48F5B33C-E94F-4DFD-9283-EF16E8F6F59A}" destId="{B067A54F-C698-447E-A0F6-87123CB7871C}" srcOrd="2" destOrd="0" presId="urn:microsoft.com/office/officeart/2005/8/layout/chart3#1"/>
    <dgm:cxn modelId="{C1FF4594-3910-46C9-8D56-5E58A499C120}" type="presParOf" srcId="{48F5B33C-E94F-4DFD-9283-EF16E8F6F59A}" destId="{9399D724-A134-4166-9EC3-FFE2B25795BB}" srcOrd="3" destOrd="0" presId="urn:microsoft.com/office/officeart/2005/8/layout/chart3#1"/>
    <dgm:cxn modelId="{5C194096-065F-482D-99CB-C2D7F1591F3A}" type="presParOf" srcId="{48F5B33C-E94F-4DFD-9283-EF16E8F6F59A}" destId="{AB0B2B14-8CA3-49D1-91C4-60BA4AC95E39}" srcOrd="4" destOrd="0" presId="urn:microsoft.com/office/officeart/2005/8/layout/chart3#1"/>
    <dgm:cxn modelId="{2E673A14-641D-481B-8E52-2BE4DCBEB37C}" type="presParOf" srcId="{48F5B33C-E94F-4DFD-9283-EF16E8F6F59A}" destId="{52A7EC65-6121-4EBC-B786-34358B68C85E}" srcOrd="5" destOrd="0" presId="urn:microsoft.com/office/officeart/2005/8/layout/chart3#1"/>
    <dgm:cxn modelId="{CCC438E1-8D0E-48B9-B6B8-B1A90D59C5FC}" type="presParOf" srcId="{48F5B33C-E94F-4DFD-9283-EF16E8F6F59A}" destId="{2C110F43-41F4-44F0-94F7-EC55D59CF1F4}" srcOrd="6" destOrd="0" presId="urn:microsoft.com/office/officeart/2005/8/layout/chart3#1"/>
    <dgm:cxn modelId="{95A367E4-0CD7-4EF1-AD4A-1E5A6F3F6799}" type="presParOf" srcId="{48F5B33C-E94F-4DFD-9283-EF16E8F6F59A}" destId="{76A12D06-A093-46C2-ACFD-523C4B2A1471}" srcOrd="7" destOrd="0" presId="urn:microsoft.com/office/officeart/2005/8/layout/chart3#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8F4BF2-4A7E-4009-A738-ECACEF691D08}" type="doc">
      <dgm:prSet loTypeId="urn:microsoft.com/office/officeart/2005/8/layout/gear1#1" loCatId="relationship" qsTypeId="urn:microsoft.com/office/officeart/2005/8/quickstyle/simple1#4" qsCatId="simple" csTypeId="urn:microsoft.com/office/officeart/2005/8/colors/colorful4#3"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latin typeface="Arial"/>
            <a:ea typeface="微软雅黑"/>
            <a:cs typeface="+mn-ea"/>
            <a:sym typeface="Arial"/>
          </a:endParaRPr>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a:solidFill>
          <a:schemeClr val="tx1">
            <a:lumMod val="75000"/>
            <a:lumOff val="25000"/>
          </a:schemeClr>
        </a:solidFill>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latin typeface="Arial"/>
            <a:ea typeface="微软雅黑"/>
            <a:cs typeface="+mn-ea"/>
            <a:sym typeface="Arial"/>
          </a:endParaRPr>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a:solidFill>
          <a:schemeClr val="tx1">
            <a:lumMod val="65000"/>
            <a:lumOff val="35000"/>
          </a:schemeClr>
        </a:solidFill>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latin typeface="Arial"/>
            <a:ea typeface="微软雅黑"/>
            <a:cs typeface="+mn-ea"/>
            <a:sym typeface="Arial"/>
          </a:endParaRPr>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a:solidFill>
          <a:schemeClr val="tx1">
            <a:lumMod val="50000"/>
            <a:lumOff val="50000"/>
          </a:schemeClr>
        </a:solidFill>
      </dgm:spPr>
      <dgm:t>
        <a:bodyPr/>
        <a:lstStyle/>
        <a:p>
          <a:endParaRPr lang="en-US" b="1"/>
        </a:p>
      </dgm:t>
    </dgm:pt>
    <dgm:pt modelId="{593C28C7-E003-4C43-AB37-0531851F47D2}">
      <dgm:prSet phldrT="[Text]"/>
      <dgm:spPr/>
      <dgm:t>
        <a:bodyPr/>
        <a:lstStyle/>
        <a:p>
          <a:endParaRPr lang="en-US">
            <a:latin typeface="Arial"/>
            <a:ea typeface="微软雅黑"/>
            <a:cs typeface="+mn-ea"/>
            <a:sym typeface="Arial"/>
          </a:endParaRPr>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E210AC23-42A0-4E4B-8ED8-65FB901CF891}" type="pres">
      <dgm:prSet presAssocID="{4F8F4BF2-4A7E-4009-A738-ECACEF691D08}" presName="composite" presStyleCnt="0">
        <dgm:presLayoutVars>
          <dgm:chMax val="3"/>
          <dgm:animLvl val="lvl"/>
          <dgm:resizeHandles val="exact"/>
        </dgm:presLayoutVars>
      </dgm:prSet>
      <dgm:spPr/>
    </dgm:pt>
    <dgm:pt modelId="{49F7A701-2248-4F06-A731-0EA96DA6B9A6}" type="pres">
      <dgm:prSet presAssocID="{D6C8C54F-D9AA-4848-A010-0BAE4D01A49B}" presName="gear1" presStyleLbl="node1" presStyleIdx="0" presStyleCnt="3">
        <dgm:presLayoutVars>
          <dgm:chMax val="1"/>
          <dgm:bulletEnabled val="1"/>
        </dgm:presLayoutVars>
      </dgm:prSet>
      <dgm:spPr/>
    </dgm:pt>
    <dgm:pt modelId="{5EAAEB7F-68CB-4403-A1A8-CDEF9AECB1B0}" type="pres">
      <dgm:prSet presAssocID="{D6C8C54F-D9AA-4848-A010-0BAE4D01A49B}" presName="gear1srcNode" presStyleLbl="node1" presStyleIdx="0" presStyleCnt="3"/>
      <dgm:spPr/>
    </dgm:pt>
    <dgm:pt modelId="{B42B1551-6F09-4974-8073-721EBA3CACF7}" type="pres">
      <dgm:prSet presAssocID="{D6C8C54F-D9AA-4848-A010-0BAE4D01A49B}" presName="gear1dstNode" presStyleLbl="node1" presStyleIdx="0" presStyleCnt="3"/>
      <dgm:spPr/>
    </dgm:pt>
    <dgm:pt modelId="{5C6563BD-E3F1-42AC-B437-5FC8E4F3D251}" type="pres">
      <dgm:prSet presAssocID="{CC849DF2-E712-4D15-81C6-4DBFCBE023D1}" presName="gear2" presStyleLbl="node1" presStyleIdx="1" presStyleCnt="3">
        <dgm:presLayoutVars>
          <dgm:chMax val="1"/>
          <dgm:bulletEnabled val="1"/>
        </dgm:presLayoutVars>
      </dgm:prSet>
      <dgm:spPr/>
    </dgm:pt>
    <dgm:pt modelId="{3AF2E974-9B38-41BB-B290-695BA79CDBB5}" type="pres">
      <dgm:prSet presAssocID="{CC849DF2-E712-4D15-81C6-4DBFCBE023D1}" presName="gear2srcNode" presStyleLbl="node1" presStyleIdx="1" presStyleCnt="3"/>
      <dgm:spPr/>
    </dgm:pt>
    <dgm:pt modelId="{670462DD-5D03-4D29-AE66-5A063FF2AA83}" type="pres">
      <dgm:prSet presAssocID="{CC849DF2-E712-4D15-81C6-4DBFCBE023D1}" presName="gear2dstNode" presStyleLbl="node1" presStyleIdx="1" presStyleCnt="3"/>
      <dgm:spPr/>
    </dgm:pt>
    <dgm:pt modelId="{2A8241D1-8929-4E98-B2C3-BA5F55152A12}" type="pres">
      <dgm:prSet presAssocID="{4CFB7970-9B1D-40D7-9582-67C5DA03196F}" presName="gear3" presStyleLbl="node1" presStyleIdx="2" presStyleCnt="3"/>
      <dgm:spPr/>
    </dgm:pt>
    <dgm:pt modelId="{28A3E78C-59D8-4103-8E61-1147EF41B9BE}" type="pres">
      <dgm:prSet presAssocID="{4CFB7970-9B1D-40D7-9582-67C5DA03196F}" presName="gear3tx" presStyleLbl="node1" presStyleIdx="2" presStyleCnt="3">
        <dgm:presLayoutVars>
          <dgm:chMax val="1"/>
          <dgm:bulletEnabled val="1"/>
        </dgm:presLayoutVars>
      </dgm:prSet>
      <dgm:spPr/>
    </dgm:pt>
    <dgm:pt modelId="{B955A4DC-ACA4-48AA-BF8B-A52AE62C44FF}" type="pres">
      <dgm:prSet presAssocID="{4CFB7970-9B1D-40D7-9582-67C5DA03196F}" presName="gear3srcNode" presStyleLbl="node1" presStyleIdx="2" presStyleCnt="3"/>
      <dgm:spPr/>
    </dgm:pt>
    <dgm:pt modelId="{D55AA244-659A-4C28-94E1-9C5145B9A99C}" type="pres">
      <dgm:prSet presAssocID="{4CFB7970-9B1D-40D7-9582-67C5DA03196F}" presName="gear3dstNode" presStyleLbl="node1" presStyleIdx="2" presStyleCnt="3"/>
      <dgm:spPr/>
    </dgm:pt>
    <dgm:pt modelId="{DE50A65E-5545-47A0-A8E9-8031FB38AE4E}" type="pres">
      <dgm:prSet presAssocID="{AF989992-899A-4358-939B-F9A317DB71F0}" presName="connector1" presStyleLbl="sibTrans2D1" presStyleIdx="0" presStyleCnt="3"/>
      <dgm:spPr/>
    </dgm:pt>
    <dgm:pt modelId="{47372926-E9DC-4FDB-ACCC-9E714DECDC7C}" type="pres">
      <dgm:prSet presAssocID="{909B8394-6742-4B4E-94D9-679342473009}" presName="connector2" presStyleLbl="sibTrans2D1" presStyleIdx="1" presStyleCnt="3"/>
      <dgm:spPr/>
    </dgm:pt>
    <dgm:pt modelId="{9F60A84E-FB64-4C90-8D52-B40100ACAC07}" type="pres">
      <dgm:prSet presAssocID="{62119D3A-E40D-49AA-9DC8-5C284AA1BDCD}" presName="connector3" presStyleLbl="sibTrans2D1" presStyleIdx="2" presStyleCnt="3"/>
      <dgm:spPr/>
    </dgm:pt>
  </dgm:ptLst>
  <dgm:cxnLst>
    <dgm:cxn modelId="{0DCCC804-31FF-4573-A6CA-5F5255BCA2C6}" srcId="{4F8F4BF2-4A7E-4009-A738-ECACEF691D08}" destId="{D6C8C54F-D9AA-4848-A010-0BAE4D01A49B}" srcOrd="0" destOrd="0" parTransId="{CAB547EF-E6F1-498C-9EEC-47CCDDD04707}" sibTransId="{AF989992-899A-4358-939B-F9A317DB71F0}"/>
    <dgm:cxn modelId="{920FD61C-A5D7-4C4A-BA56-98D1738F6B5A}" type="presOf" srcId="{4F8F4BF2-4A7E-4009-A738-ECACEF691D08}" destId="{E210AC23-42A0-4E4B-8ED8-65FB901CF891}" srcOrd="0" destOrd="0" presId="urn:microsoft.com/office/officeart/2005/8/layout/gear1#1"/>
    <dgm:cxn modelId="{BA585621-FA32-43F9-BC7F-C85BA0CB8CDD}" type="presOf" srcId="{62119D3A-E40D-49AA-9DC8-5C284AA1BDCD}" destId="{9F60A84E-FB64-4C90-8D52-B40100ACAC07}" srcOrd="0" destOrd="0" presId="urn:microsoft.com/office/officeart/2005/8/layout/gear1#1"/>
    <dgm:cxn modelId="{0B8FC52B-F1C0-475B-A6B8-10609D0CFDAF}" type="presOf" srcId="{AF989992-899A-4358-939B-F9A317DB71F0}" destId="{DE50A65E-5545-47A0-A8E9-8031FB38AE4E}" srcOrd="0" destOrd="0" presId="urn:microsoft.com/office/officeart/2005/8/layout/gear1#1"/>
    <dgm:cxn modelId="{89D7532E-C675-4701-8733-C4DD51DE0BA9}" type="presOf" srcId="{4CFB7970-9B1D-40D7-9582-67C5DA03196F}" destId="{D55AA244-659A-4C28-94E1-9C5145B9A99C}" srcOrd="3" destOrd="0" presId="urn:microsoft.com/office/officeart/2005/8/layout/gear1#1"/>
    <dgm:cxn modelId="{88D18432-4BE9-4D19-9914-5EECF4E1A288}" type="presOf" srcId="{CC849DF2-E712-4D15-81C6-4DBFCBE023D1}" destId="{5C6563BD-E3F1-42AC-B437-5FC8E4F3D251}" srcOrd="0" destOrd="0" presId="urn:microsoft.com/office/officeart/2005/8/layout/gear1#1"/>
    <dgm:cxn modelId="{4BEBD23A-4FE7-4745-9FBB-7A966A3DD810}" srcId="{4F8F4BF2-4A7E-4009-A738-ECACEF691D08}" destId="{CC849DF2-E712-4D15-81C6-4DBFCBE023D1}" srcOrd="1" destOrd="0" parTransId="{B577F0C0-3A39-44D5-BBEF-EA7FE8DD9220}" sibTransId="{909B8394-6742-4B4E-94D9-679342473009}"/>
    <dgm:cxn modelId="{70233243-0ADB-4707-80CF-106310639E31}" type="presOf" srcId="{4CFB7970-9B1D-40D7-9582-67C5DA03196F}" destId="{B955A4DC-ACA4-48AA-BF8B-A52AE62C44FF}" srcOrd="2" destOrd="0" presId="urn:microsoft.com/office/officeart/2005/8/layout/gear1#1"/>
    <dgm:cxn modelId="{848AA346-66D6-4365-B9D2-B748EA78660F}" type="presOf" srcId="{D6C8C54F-D9AA-4848-A010-0BAE4D01A49B}" destId="{49F7A701-2248-4F06-A731-0EA96DA6B9A6}" srcOrd="0" destOrd="0" presId="urn:microsoft.com/office/officeart/2005/8/layout/gear1#1"/>
    <dgm:cxn modelId="{AE4F7F4F-5D96-428D-A9AE-825A0353117C}" type="presOf" srcId="{D6C8C54F-D9AA-4848-A010-0BAE4D01A49B}" destId="{B42B1551-6F09-4974-8073-721EBA3CACF7}" srcOrd="2" destOrd="0" presId="urn:microsoft.com/office/officeart/2005/8/layout/gear1#1"/>
    <dgm:cxn modelId="{DE2F007A-2D3A-4B1E-A381-EB38938CDB39}" type="presOf" srcId="{4CFB7970-9B1D-40D7-9582-67C5DA03196F}" destId="{2A8241D1-8929-4E98-B2C3-BA5F55152A12}" srcOrd="0" destOrd="0" presId="urn:microsoft.com/office/officeart/2005/8/layout/gear1#1"/>
    <dgm:cxn modelId="{C860FB7D-A4A7-4741-9B28-4B2E478B3788}" type="presOf" srcId="{909B8394-6742-4B4E-94D9-679342473009}" destId="{47372926-E9DC-4FDB-ACCC-9E714DECDC7C}" srcOrd="0" destOrd="0" presId="urn:microsoft.com/office/officeart/2005/8/layout/gear1#1"/>
    <dgm:cxn modelId="{8FD4227F-AB60-46AE-BF8D-13D248A96F8C}" srcId="{4F8F4BF2-4A7E-4009-A738-ECACEF691D08}" destId="{593C28C7-E003-4C43-AB37-0531851F47D2}" srcOrd="3" destOrd="0" parTransId="{08F79210-A5E0-4DBF-8E40-57E9A909665F}" sibTransId="{A2587DF1-626D-4606-9AF7-179B1290CC25}"/>
    <dgm:cxn modelId="{FEC30C81-7329-4295-A900-A3DE4434BCBC}" type="presOf" srcId="{CC849DF2-E712-4D15-81C6-4DBFCBE023D1}" destId="{670462DD-5D03-4D29-AE66-5A063FF2AA83}" srcOrd="2" destOrd="0" presId="urn:microsoft.com/office/officeart/2005/8/layout/gear1#1"/>
    <dgm:cxn modelId="{3BB7C9AC-ED26-491F-87C1-F8DCB8552576}" type="presOf" srcId="{D6C8C54F-D9AA-4848-A010-0BAE4D01A49B}" destId="{5EAAEB7F-68CB-4403-A1A8-CDEF9AECB1B0}" srcOrd="1" destOrd="0" presId="urn:microsoft.com/office/officeart/2005/8/layout/gear1#1"/>
    <dgm:cxn modelId="{58D0F0B9-7DBE-4A6E-A52C-ACB716313B32}" type="presOf" srcId="{CC849DF2-E712-4D15-81C6-4DBFCBE023D1}" destId="{3AF2E974-9B38-41BB-B290-695BA79CDBB5}" srcOrd="1" destOrd="0" presId="urn:microsoft.com/office/officeart/2005/8/layout/gear1#1"/>
    <dgm:cxn modelId="{088396CC-426A-4F74-8F77-B5D852009993}" srcId="{4F8F4BF2-4A7E-4009-A738-ECACEF691D08}" destId="{4CFB7970-9B1D-40D7-9582-67C5DA03196F}" srcOrd="2" destOrd="0" parTransId="{FBAB25AF-576B-477D-9064-B7AFF6C47504}" sibTransId="{62119D3A-E40D-49AA-9DC8-5C284AA1BDCD}"/>
    <dgm:cxn modelId="{AB4883D6-A012-4DE8-BC94-BA74084AF8E2}" type="presOf" srcId="{4CFB7970-9B1D-40D7-9582-67C5DA03196F}" destId="{28A3E78C-59D8-4103-8E61-1147EF41B9BE}" srcOrd="1" destOrd="0" presId="urn:microsoft.com/office/officeart/2005/8/layout/gear1#1"/>
    <dgm:cxn modelId="{477516DA-36AD-49F2-BCDF-AC2ECF20FED6}" type="presParOf" srcId="{E210AC23-42A0-4E4B-8ED8-65FB901CF891}" destId="{49F7A701-2248-4F06-A731-0EA96DA6B9A6}" srcOrd="0" destOrd="0" presId="urn:microsoft.com/office/officeart/2005/8/layout/gear1#1"/>
    <dgm:cxn modelId="{A209230F-09C5-4698-AFA0-BE848DDEFB3B}" type="presParOf" srcId="{E210AC23-42A0-4E4B-8ED8-65FB901CF891}" destId="{5EAAEB7F-68CB-4403-A1A8-CDEF9AECB1B0}" srcOrd="1" destOrd="0" presId="urn:microsoft.com/office/officeart/2005/8/layout/gear1#1"/>
    <dgm:cxn modelId="{52F46EEC-46A9-4EB5-B5C0-4D7010151795}" type="presParOf" srcId="{E210AC23-42A0-4E4B-8ED8-65FB901CF891}" destId="{B42B1551-6F09-4974-8073-721EBA3CACF7}" srcOrd="2" destOrd="0" presId="urn:microsoft.com/office/officeart/2005/8/layout/gear1#1"/>
    <dgm:cxn modelId="{201A18C2-1C61-46FA-BB6A-3BF99F76B94B}" type="presParOf" srcId="{E210AC23-42A0-4E4B-8ED8-65FB901CF891}" destId="{5C6563BD-E3F1-42AC-B437-5FC8E4F3D251}" srcOrd="3" destOrd="0" presId="urn:microsoft.com/office/officeart/2005/8/layout/gear1#1"/>
    <dgm:cxn modelId="{19F7506F-5602-4D00-B86D-4BCFE6710D74}" type="presParOf" srcId="{E210AC23-42A0-4E4B-8ED8-65FB901CF891}" destId="{3AF2E974-9B38-41BB-B290-695BA79CDBB5}" srcOrd="4" destOrd="0" presId="urn:microsoft.com/office/officeart/2005/8/layout/gear1#1"/>
    <dgm:cxn modelId="{F83648EC-B49D-44A4-B7ED-1E530E6DA261}" type="presParOf" srcId="{E210AC23-42A0-4E4B-8ED8-65FB901CF891}" destId="{670462DD-5D03-4D29-AE66-5A063FF2AA83}" srcOrd="5" destOrd="0" presId="urn:microsoft.com/office/officeart/2005/8/layout/gear1#1"/>
    <dgm:cxn modelId="{23BB6363-7333-4D74-8A01-25DE3D595FFA}" type="presParOf" srcId="{E210AC23-42A0-4E4B-8ED8-65FB901CF891}" destId="{2A8241D1-8929-4E98-B2C3-BA5F55152A12}" srcOrd="6" destOrd="0" presId="urn:microsoft.com/office/officeart/2005/8/layout/gear1#1"/>
    <dgm:cxn modelId="{439E4620-39C6-484C-A189-6CC3C3BD3372}" type="presParOf" srcId="{E210AC23-42A0-4E4B-8ED8-65FB901CF891}" destId="{28A3E78C-59D8-4103-8E61-1147EF41B9BE}" srcOrd="7" destOrd="0" presId="urn:microsoft.com/office/officeart/2005/8/layout/gear1#1"/>
    <dgm:cxn modelId="{BEA9BD1D-42D4-4F6C-9CEE-34185C2D897E}" type="presParOf" srcId="{E210AC23-42A0-4E4B-8ED8-65FB901CF891}" destId="{B955A4DC-ACA4-48AA-BF8B-A52AE62C44FF}" srcOrd="8" destOrd="0" presId="urn:microsoft.com/office/officeart/2005/8/layout/gear1#1"/>
    <dgm:cxn modelId="{17DE1482-5A4B-40BE-AC56-2AC4946BD221}" type="presParOf" srcId="{E210AC23-42A0-4E4B-8ED8-65FB901CF891}" destId="{D55AA244-659A-4C28-94E1-9C5145B9A99C}" srcOrd="9" destOrd="0" presId="urn:microsoft.com/office/officeart/2005/8/layout/gear1#1"/>
    <dgm:cxn modelId="{201ADEB9-86AE-489C-BEA6-91A173470593}" type="presParOf" srcId="{E210AC23-42A0-4E4B-8ED8-65FB901CF891}" destId="{DE50A65E-5545-47A0-A8E9-8031FB38AE4E}" srcOrd="10" destOrd="0" presId="urn:microsoft.com/office/officeart/2005/8/layout/gear1#1"/>
    <dgm:cxn modelId="{FF37CF43-2999-421D-A76A-9F2F4F6EF424}" type="presParOf" srcId="{E210AC23-42A0-4E4B-8ED8-65FB901CF891}" destId="{47372926-E9DC-4FDB-ACCC-9E714DECDC7C}" srcOrd="11" destOrd="0" presId="urn:microsoft.com/office/officeart/2005/8/layout/gear1#1"/>
    <dgm:cxn modelId="{E536B3B5-6CB1-4A74-91EA-267A1871369D}" type="presParOf" srcId="{E210AC23-42A0-4E4B-8ED8-65FB901CF891}" destId="{9F60A84E-FB64-4C90-8D52-B40100ACAC07}" srcOrd="12" destOrd="0" presId="urn:microsoft.com/office/officeart/2005/8/layout/gear1#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3FBAB-4635-449A-82FE-3703C4FAC202}" type="doc">
      <dgm:prSet loTypeId="urn:microsoft.com/office/officeart/2009/layout/CirclePictureHierarchy#1" loCatId="picture" qsTypeId="urn:microsoft.com/office/officeart/2005/8/quickstyle/simple1#5" qsCatId="simple" csTypeId="urn:microsoft.com/office/officeart/2005/8/colors/colorful2#1" csCatId="colorful" phldr="1"/>
      <dgm:spPr/>
      <dgm:t>
        <a:bodyPr/>
        <a:lstStyle/>
        <a:p>
          <a:endParaRPr lang="en-US"/>
        </a:p>
      </dgm:t>
    </dgm:pt>
    <dgm:pt modelId="{47BEA46C-27F7-4109-8CCE-BF2B6A27B315}">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AB67423E-E6E1-4F02-BD93-2C0DADC57DCB}" type="parTrans" cxnId="{A7290644-58AD-4A9D-924A-7C2C1D33313E}">
      <dgm:prSet/>
      <dgm:spPr/>
      <dgm:t>
        <a:bodyPr/>
        <a:lstStyle/>
        <a:p>
          <a:endParaRPr lang="en-US" sz="1000" b="1">
            <a:solidFill>
              <a:schemeClr val="bg1">
                <a:lumMod val="75000"/>
              </a:schemeClr>
            </a:solidFill>
            <a:latin typeface="Signika Negative" pitchFamily="2" charset="0"/>
          </a:endParaRPr>
        </a:p>
      </dgm:t>
    </dgm:pt>
    <dgm:pt modelId="{328C2E4B-5098-4D2B-B654-7EEC67A061B9}" type="sibTrans" cxnId="{A7290644-58AD-4A9D-924A-7C2C1D33313E}">
      <dgm:prSet/>
      <dgm:spPr/>
      <dgm:t>
        <a:bodyPr/>
        <a:lstStyle/>
        <a:p>
          <a:endParaRPr lang="en-US" sz="1000" b="1">
            <a:solidFill>
              <a:schemeClr val="bg1">
                <a:lumMod val="75000"/>
              </a:schemeClr>
            </a:solidFill>
            <a:latin typeface="Signika Negative" pitchFamily="2" charset="0"/>
          </a:endParaRPr>
        </a:p>
      </dgm:t>
    </dgm:pt>
    <dgm:pt modelId="{F90EC6AB-7AB8-42E8-A4AE-D1DD72C2A6A1}">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48040B6D-AD1D-471B-AB16-F93BABE5E73E}" type="parTrans" cxnId="{E6514D82-5F9C-4656-85CF-E900ADBB50A0}">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0AD42575-5C0F-47CA-954B-8AD57BF52D95}" type="sibTrans" cxnId="{E6514D82-5F9C-4656-85CF-E900ADBB50A0}">
      <dgm:prSet/>
      <dgm:spPr/>
      <dgm:t>
        <a:bodyPr/>
        <a:lstStyle/>
        <a:p>
          <a:endParaRPr lang="en-US" sz="1000" b="1">
            <a:solidFill>
              <a:schemeClr val="bg1">
                <a:lumMod val="75000"/>
              </a:schemeClr>
            </a:solidFill>
            <a:latin typeface="Signika Negative" pitchFamily="2" charset="0"/>
          </a:endParaRPr>
        </a:p>
      </dgm:t>
    </dgm:pt>
    <dgm:pt modelId="{2D263811-F5FD-411B-820A-42F4697A951A}">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2BDAA119-0E6A-48C5-BB4D-FFF0D8F3D3E4}" type="parTrans" cxnId="{88FC65A5-7CE0-455B-8F43-C0BE6AB560E1}">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5EA10547-4DCF-4C4A-8A17-954F5E424359}" type="sibTrans" cxnId="{88FC65A5-7CE0-455B-8F43-C0BE6AB560E1}">
      <dgm:prSet/>
      <dgm:spPr/>
      <dgm:t>
        <a:bodyPr/>
        <a:lstStyle/>
        <a:p>
          <a:endParaRPr lang="en-US" sz="1000" b="1">
            <a:solidFill>
              <a:schemeClr val="bg1">
                <a:lumMod val="75000"/>
              </a:schemeClr>
            </a:solidFill>
            <a:latin typeface="Signika Negative" pitchFamily="2" charset="0"/>
          </a:endParaRPr>
        </a:p>
      </dgm:t>
    </dgm:pt>
    <dgm:pt modelId="{3B864D5A-28DD-42BD-9168-3D413CF072DB}">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09CC8084-B564-46DB-B5B3-1F2699C1B672}" type="parTrans" cxnId="{3A466541-5D1A-41FB-8A70-F61522CD94AB}">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FCE90B9-047D-4405-916A-87C22A4449F8}" type="sibTrans" cxnId="{3A466541-5D1A-41FB-8A70-F61522CD94AB}">
      <dgm:prSet/>
      <dgm:spPr/>
      <dgm:t>
        <a:bodyPr/>
        <a:lstStyle/>
        <a:p>
          <a:endParaRPr lang="en-US" sz="1000" b="1">
            <a:solidFill>
              <a:schemeClr val="bg1">
                <a:lumMod val="75000"/>
              </a:schemeClr>
            </a:solidFill>
            <a:latin typeface="Signika Negative" pitchFamily="2" charset="0"/>
          </a:endParaRPr>
        </a:p>
      </dgm:t>
    </dgm:pt>
    <dgm:pt modelId="{E3666011-674E-4792-ACE8-1A562AB780A7}">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C8DB684F-986C-4F83-A27C-32F10A0FC84A}" type="parTrans" cxnId="{428FABB2-0007-4745-A060-D0EABC764FE9}">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FFC9D0F4-CA63-4228-88B3-D35F7983DBC0}" type="sibTrans" cxnId="{428FABB2-0007-4745-A060-D0EABC764FE9}">
      <dgm:prSet/>
      <dgm:spPr/>
      <dgm:t>
        <a:bodyPr/>
        <a:lstStyle/>
        <a:p>
          <a:endParaRPr lang="en-US" sz="1000" b="1">
            <a:solidFill>
              <a:schemeClr val="bg1">
                <a:lumMod val="75000"/>
              </a:schemeClr>
            </a:solidFill>
            <a:latin typeface="Signika Negative" pitchFamily="2" charset="0"/>
          </a:endParaRPr>
        </a:p>
      </dgm:t>
    </dgm:pt>
    <dgm:pt modelId="{56022A0F-8E69-44EC-A820-0EC0563B4ACE}">
      <dgm:prSet custT="1"/>
      <dgm:spPr/>
      <dgm:t>
        <a:bodyPr/>
        <a:lstStyle/>
        <a:p>
          <a:endParaRPr lang="en-US" sz="1000" b="1" dirty="0">
            <a:solidFill>
              <a:schemeClr val="bg1">
                <a:lumMod val="75000"/>
              </a:schemeClr>
            </a:solidFill>
            <a:latin typeface="Arial"/>
            <a:ea typeface="微软雅黑"/>
            <a:cs typeface="+mn-ea"/>
            <a:sym typeface="Arial"/>
          </a:endParaRPr>
        </a:p>
      </dgm:t>
    </dgm:pt>
    <dgm:pt modelId="{F3C87CD0-6138-4EBD-9EC0-93B530F2F446}" type="parTrans" cxnId="{E527FFCB-912D-4B0D-B234-5ABBADF71864}">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4C03E58F-7D18-483D-9F12-44A2C0FEAE61}" type="sibTrans" cxnId="{E527FFCB-912D-4B0D-B234-5ABBADF71864}">
      <dgm:prSet/>
      <dgm:spPr/>
      <dgm:t>
        <a:bodyPr/>
        <a:lstStyle/>
        <a:p>
          <a:endParaRPr lang="en-US" sz="1000" b="1">
            <a:solidFill>
              <a:schemeClr val="bg1">
                <a:lumMod val="75000"/>
              </a:schemeClr>
            </a:solidFill>
            <a:latin typeface="Signika Negative" pitchFamily="2" charset="0"/>
          </a:endParaRPr>
        </a:p>
      </dgm:t>
    </dgm:pt>
    <dgm:pt modelId="{A948C574-B6B7-45FC-86B0-5E3200A54BEE}">
      <dgm:prSet custT="1"/>
      <dgm:spPr/>
      <dgm:t>
        <a:bodyPr/>
        <a:lstStyle/>
        <a:p>
          <a:endParaRPr lang="en-US" sz="1000" b="1" dirty="0">
            <a:solidFill>
              <a:schemeClr val="bg1">
                <a:lumMod val="75000"/>
              </a:schemeClr>
            </a:solidFill>
            <a:latin typeface="Arial"/>
            <a:ea typeface="微软雅黑"/>
            <a:cs typeface="+mn-ea"/>
            <a:sym typeface="Arial"/>
          </a:endParaRPr>
        </a:p>
      </dgm:t>
    </dgm:pt>
    <dgm:pt modelId="{3EA98634-D362-4266-BF03-5D974AD468F7}" type="parTrans" cxnId="{501EEF5D-1FC0-4E03-8A20-E30014B043EC}">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A260C11-4776-4210-9A35-F29E52B02ADF}" type="sibTrans" cxnId="{501EEF5D-1FC0-4E03-8A20-E30014B043EC}">
      <dgm:prSet/>
      <dgm:spPr/>
      <dgm:t>
        <a:bodyPr/>
        <a:lstStyle/>
        <a:p>
          <a:endParaRPr lang="en-US" sz="1000" b="1">
            <a:solidFill>
              <a:schemeClr val="bg1">
                <a:lumMod val="75000"/>
              </a:schemeClr>
            </a:solidFill>
            <a:latin typeface="Signika Negative" pitchFamily="2" charset="0"/>
          </a:endParaRPr>
        </a:p>
      </dgm:t>
    </dgm:pt>
    <dgm:pt modelId="{1E8E05FF-76AB-4953-BB83-74C020D8F93E}">
      <dgm:prSet phldrT="[Text]" custT="1"/>
      <dgm:spPr/>
      <dgm:t>
        <a:bodyPr/>
        <a:lstStyle/>
        <a:p>
          <a:endParaRPr lang="en-US" sz="1000" b="1" dirty="0">
            <a:solidFill>
              <a:schemeClr val="bg1">
                <a:lumMod val="75000"/>
              </a:schemeClr>
            </a:solidFill>
            <a:latin typeface="Arial"/>
            <a:ea typeface="微软雅黑"/>
            <a:cs typeface="+mn-ea"/>
            <a:sym typeface="Arial"/>
          </a:endParaRPr>
        </a:p>
      </dgm:t>
    </dgm:pt>
    <dgm:pt modelId="{49020FA0-C570-4100-B560-D7CA6E79B31A}" type="sibTrans" cxnId="{2F61D4FB-B5EE-45DD-A7E5-7B5F464C5125}">
      <dgm:prSet/>
      <dgm:spPr/>
      <dgm:t>
        <a:bodyPr/>
        <a:lstStyle/>
        <a:p>
          <a:endParaRPr lang="en-US" sz="1000" b="1">
            <a:solidFill>
              <a:schemeClr val="bg1">
                <a:lumMod val="75000"/>
              </a:schemeClr>
            </a:solidFill>
            <a:latin typeface="Signika Negative" pitchFamily="2" charset="0"/>
          </a:endParaRPr>
        </a:p>
      </dgm:t>
    </dgm:pt>
    <dgm:pt modelId="{3B388A6E-CBAC-4F6C-A839-10E23DB091B5}" type="parTrans" cxnId="{2F61D4FB-B5EE-45DD-A7E5-7B5F464C5125}">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71CD9826-7AD8-4D93-B1E5-0A31E4E4DD76}" type="pres">
      <dgm:prSet presAssocID="{7E63FBAB-4635-449A-82FE-3703C4FAC202}" presName="hierChild1" presStyleCnt="0">
        <dgm:presLayoutVars>
          <dgm:chPref val="1"/>
          <dgm:dir/>
          <dgm:animOne val="branch"/>
          <dgm:animLvl val="lvl"/>
          <dgm:resizeHandles/>
        </dgm:presLayoutVars>
      </dgm:prSet>
      <dgm:spPr/>
    </dgm:pt>
    <dgm:pt modelId="{4DF96D73-1AF1-4DCA-9830-B10EE5884358}" type="pres">
      <dgm:prSet presAssocID="{47BEA46C-27F7-4109-8CCE-BF2B6A27B315}" presName="hierRoot1" presStyleCnt="0"/>
      <dgm:spPr/>
    </dgm:pt>
    <dgm:pt modelId="{C705771B-0457-401A-AF5A-DE6A59DCEA15}" type="pres">
      <dgm:prSet presAssocID="{47BEA46C-27F7-4109-8CCE-BF2B6A27B315}" presName="composite" presStyleCnt="0"/>
      <dgm:spPr/>
    </dgm:pt>
    <dgm:pt modelId="{ABD1843F-7ED0-47BB-B6BF-1363785728AF}" type="pres">
      <dgm:prSet presAssocID="{47BEA46C-27F7-4109-8CCE-BF2B6A27B315}" presName="image" presStyleLbl="node0" presStyleIdx="0" presStyleCnt="1"/>
      <dgm:spPr>
        <a:solidFill>
          <a:schemeClr val="tx1">
            <a:lumMod val="75000"/>
            <a:lumOff val="25000"/>
          </a:schemeClr>
        </a:solidFill>
        <a:ln>
          <a:noFill/>
        </a:ln>
      </dgm:spPr>
    </dgm:pt>
    <dgm:pt modelId="{CEBFA5B3-6894-4004-B534-463E93E509D9}" type="pres">
      <dgm:prSet presAssocID="{47BEA46C-27F7-4109-8CCE-BF2B6A27B315}" presName="text" presStyleLbl="revTx" presStyleIdx="0" presStyleCnt="8">
        <dgm:presLayoutVars>
          <dgm:chPref val="3"/>
        </dgm:presLayoutVars>
      </dgm:prSet>
      <dgm:spPr/>
    </dgm:pt>
    <dgm:pt modelId="{90C05817-BF1F-4F9E-9605-5F31421A43CA}" type="pres">
      <dgm:prSet presAssocID="{47BEA46C-27F7-4109-8CCE-BF2B6A27B315}" presName="hierChild2" presStyleCnt="0"/>
      <dgm:spPr/>
    </dgm:pt>
    <dgm:pt modelId="{8E8641FE-FF55-41FF-8F09-57A483FA4714}" type="pres">
      <dgm:prSet presAssocID="{48040B6D-AD1D-471B-AB16-F93BABE5E73E}" presName="Name10" presStyleLbl="parChTrans1D2" presStyleIdx="0" presStyleCnt="2"/>
      <dgm:spPr/>
    </dgm:pt>
    <dgm:pt modelId="{E907F265-9FCB-4423-AC80-082A042D5CAD}" type="pres">
      <dgm:prSet presAssocID="{F90EC6AB-7AB8-42E8-A4AE-D1DD72C2A6A1}" presName="hierRoot2" presStyleCnt="0"/>
      <dgm:spPr/>
    </dgm:pt>
    <dgm:pt modelId="{A6510A40-8B64-46C4-960D-4559BCEFAB37}" type="pres">
      <dgm:prSet presAssocID="{F90EC6AB-7AB8-42E8-A4AE-D1DD72C2A6A1}" presName="composite2" presStyleCnt="0"/>
      <dgm:spPr/>
    </dgm:pt>
    <dgm:pt modelId="{34953ACF-897A-4822-953E-E5B119F2855C}" type="pres">
      <dgm:prSet presAssocID="{F90EC6AB-7AB8-42E8-A4AE-D1DD72C2A6A1}" presName="image2" presStyleLbl="node2" presStyleIdx="0" presStyleCnt="2"/>
      <dgm:spPr>
        <a:solidFill>
          <a:schemeClr val="tx1">
            <a:lumMod val="75000"/>
            <a:lumOff val="25000"/>
          </a:schemeClr>
        </a:solidFill>
        <a:ln>
          <a:noFill/>
        </a:ln>
      </dgm:spPr>
    </dgm:pt>
    <dgm:pt modelId="{0AF9D915-3A7E-4CA5-9913-744213DEA66B}" type="pres">
      <dgm:prSet presAssocID="{F90EC6AB-7AB8-42E8-A4AE-D1DD72C2A6A1}" presName="text2" presStyleLbl="revTx" presStyleIdx="1" presStyleCnt="8">
        <dgm:presLayoutVars>
          <dgm:chPref val="3"/>
        </dgm:presLayoutVars>
      </dgm:prSet>
      <dgm:spPr/>
    </dgm:pt>
    <dgm:pt modelId="{E4A34E67-3571-405D-A623-16F7CE2B86DA}" type="pres">
      <dgm:prSet presAssocID="{F90EC6AB-7AB8-42E8-A4AE-D1DD72C2A6A1}" presName="hierChild3" presStyleCnt="0"/>
      <dgm:spPr/>
    </dgm:pt>
    <dgm:pt modelId="{86F45B9C-29E0-4B73-A5FA-4CD33CCBB54B}" type="pres">
      <dgm:prSet presAssocID="{2BDAA119-0E6A-48C5-BB4D-FFF0D8F3D3E4}" presName="Name17" presStyleLbl="parChTrans1D3" presStyleIdx="0" presStyleCnt="3"/>
      <dgm:spPr/>
    </dgm:pt>
    <dgm:pt modelId="{9AA001C3-0C9E-4D62-9490-93927DF4982D}" type="pres">
      <dgm:prSet presAssocID="{2D263811-F5FD-411B-820A-42F4697A951A}" presName="hierRoot3" presStyleCnt="0"/>
      <dgm:spPr/>
    </dgm:pt>
    <dgm:pt modelId="{D0786698-F7CB-43A0-8767-182AC982A287}" type="pres">
      <dgm:prSet presAssocID="{2D263811-F5FD-411B-820A-42F4697A951A}" presName="composite3" presStyleCnt="0"/>
      <dgm:spPr/>
    </dgm:pt>
    <dgm:pt modelId="{1A440240-1FDC-4444-840B-77C36133E937}" type="pres">
      <dgm:prSet presAssocID="{2D263811-F5FD-411B-820A-42F4697A951A}" presName="image3" presStyleLbl="node3" presStyleIdx="0" presStyleCnt="3"/>
      <dgm:spPr>
        <a:solidFill>
          <a:schemeClr val="tx1">
            <a:lumMod val="75000"/>
            <a:lumOff val="25000"/>
          </a:schemeClr>
        </a:solidFill>
        <a:ln>
          <a:noFill/>
        </a:ln>
      </dgm:spPr>
    </dgm:pt>
    <dgm:pt modelId="{9B83AA65-FA8B-4102-AF16-D9CE600A3BEA}" type="pres">
      <dgm:prSet presAssocID="{2D263811-F5FD-411B-820A-42F4697A951A}" presName="text3" presStyleLbl="revTx" presStyleIdx="2" presStyleCnt="8">
        <dgm:presLayoutVars>
          <dgm:chPref val="3"/>
        </dgm:presLayoutVars>
      </dgm:prSet>
      <dgm:spPr/>
    </dgm:pt>
    <dgm:pt modelId="{6EDBD567-8F9F-495A-BCCA-427D5D4FDE2A}" type="pres">
      <dgm:prSet presAssocID="{2D263811-F5FD-411B-820A-42F4697A951A}" presName="hierChild4" presStyleCnt="0"/>
      <dgm:spPr/>
    </dgm:pt>
    <dgm:pt modelId="{DF239866-C4E4-4EBD-85FE-911548047791}" type="pres">
      <dgm:prSet presAssocID="{F3C87CD0-6138-4EBD-9EC0-93B530F2F446}" presName="Name17" presStyleLbl="parChTrans1D3" presStyleIdx="1" presStyleCnt="3"/>
      <dgm:spPr/>
    </dgm:pt>
    <dgm:pt modelId="{07E6CFA9-620C-447A-879D-8A4C82D7CB0B}" type="pres">
      <dgm:prSet presAssocID="{56022A0F-8E69-44EC-A820-0EC0563B4ACE}" presName="hierRoot3" presStyleCnt="0"/>
      <dgm:spPr/>
    </dgm:pt>
    <dgm:pt modelId="{7A937019-55EE-4D3D-A40B-13BDCBFB43E7}" type="pres">
      <dgm:prSet presAssocID="{56022A0F-8E69-44EC-A820-0EC0563B4ACE}" presName="composite3" presStyleCnt="0"/>
      <dgm:spPr/>
    </dgm:pt>
    <dgm:pt modelId="{8220347A-879F-4846-A88B-A3B8C7563ADE}" type="pres">
      <dgm:prSet presAssocID="{56022A0F-8E69-44EC-A820-0EC0563B4ACE}" presName="image3" presStyleLbl="node3" presStyleIdx="1" presStyleCnt="3"/>
      <dgm:spPr>
        <a:solidFill>
          <a:schemeClr val="tx1">
            <a:lumMod val="75000"/>
            <a:lumOff val="25000"/>
          </a:schemeClr>
        </a:solidFill>
        <a:ln>
          <a:noFill/>
        </a:ln>
      </dgm:spPr>
    </dgm:pt>
    <dgm:pt modelId="{106F3DFE-629A-4FF6-AD4C-A14B4AEE8DB6}" type="pres">
      <dgm:prSet presAssocID="{56022A0F-8E69-44EC-A820-0EC0563B4ACE}" presName="text3" presStyleLbl="revTx" presStyleIdx="3" presStyleCnt="8">
        <dgm:presLayoutVars>
          <dgm:chPref val="3"/>
        </dgm:presLayoutVars>
      </dgm:prSet>
      <dgm:spPr/>
    </dgm:pt>
    <dgm:pt modelId="{C9B31B10-1F8C-4152-A1B8-7C47679872DA}" type="pres">
      <dgm:prSet presAssocID="{56022A0F-8E69-44EC-A820-0EC0563B4ACE}" presName="hierChild4" presStyleCnt="0"/>
      <dgm:spPr/>
    </dgm:pt>
    <dgm:pt modelId="{D572E014-C8D7-46A6-B522-74CBB9163DCE}" type="pres">
      <dgm:prSet presAssocID="{09CC8084-B564-46DB-B5B3-1F2699C1B672}" presName="Name23" presStyleLbl="parChTrans1D4" presStyleIdx="0" presStyleCnt="2"/>
      <dgm:spPr/>
    </dgm:pt>
    <dgm:pt modelId="{411FBFAE-FF23-4706-8DA3-3A5D81C0423C}" type="pres">
      <dgm:prSet presAssocID="{3B864D5A-28DD-42BD-9168-3D413CF072DB}" presName="hierRoot4" presStyleCnt="0"/>
      <dgm:spPr/>
    </dgm:pt>
    <dgm:pt modelId="{83A8D9A0-E8A5-4E28-AF83-2E1A20205101}" type="pres">
      <dgm:prSet presAssocID="{3B864D5A-28DD-42BD-9168-3D413CF072DB}" presName="composite4" presStyleCnt="0"/>
      <dgm:spPr/>
    </dgm:pt>
    <dgm:pt modelId="{4E7A8E21-A86D-46AA-B763-A48E3CD5FFA6}" type="pres">
      <dgm:prSet presAssocID="{3B864D5A-28DD-42BD-9168-3D413CF072DB}" presName="image4" presStyleLbl="node4" presStyleIdx="0" presStyleCnt="2"/>
      <dgm:spPr>
        <a:solidFill>
          <a:schemeClr val="tx1">
            <a:lumMod val="75000"/>
            <a:lumOff val="25000"/>
          </a:schemeClr>
        </a:solidFill>
        <a:ln>
          <a:noFill/>
        </a:ln>
      </dgm:spPr>
    </dgm:pt>
    <dgm:pt modelId="{7FA4D177-AFB5-4C30-8573-B29915A7530F}" type="pres">
      <dgm:prSet presAssocID="{3B864D5A-28DD-42BD-9168-3D413CF072DB}" presName="text4" presStyleLbl="revTx" presStyleIdx="4" presStyleCnt="8">
        <dgm:presLayoutVars>
          <dgm:chPref val="3"/>
        </dgm:presLayoutVars>
      </dgm:prSet>
      <dgm:spPr/>
    </dgm:pt>
    <dgm:pt modelId="{3608570D-FB96-4E5D-82DA-7428CFBEB15C}" type="pres">
      <dgm:prSet presAssocID="{3B864D5A-28DD-42BD-9168-3D413CF072DB}" presName="hierChild5" presStyleCnt="0"/>
      <dgm:spPr/>
    </dgm:pt>
    <dgm:pt modelId="{B87361E5-000C-4AE4-831C-14E8B837093E}" type="pres">
      <dgm:prSet presAssocID="{3EA98634-D362-4266-BF03-5D974AD468F7}" presName="Name23" presStyleLbl="parChTrans1D4" presStyleIdx="1" presStyleCnt="2"/>
      <dgm:spPr/>
    </dgm:pt>
    <dgm:pt modelId="{710D8446-5633-4313-97B9-58BFFE74EEE6}" type="pres">
      <dgm:prSet presAssocID="{A948C574-B6B7-45FC-86B0-5E3200A54BEE}" presName="hierRoot4" presStyleCnt="0"/>
      <dgm:spPr/>
    </dgm:pt>
    <dgm:pt modelId="{A332E10A-94F2-467E-9B5E-7A4FE5213607}" type="pres">
      <dgm:prSet presAssocID="{A948C574-B6B7-45FC-86B0-5E3200A54BEE}" presName="composite4" presStyleCnt="0"/>
      <dgm:spPr/>
    </dgm:pt>
    <dgm:pt modelId="{AA56D470-FE4A-4F70-9A00-088D537B1213}" type="pres">
      <dgm:prSet presAssocID="{A948C574-B6B7-45FC-86B0-5E3200A54BEE}" presName="image4" presStyleLbl="node4" presStyleIdx="1" presStyleCnt="2"/>
      <dgm:spPr>
        <a:solidFill>
          <a:schemeClr val="tx1">
            <a:lumMod val="75000"/>
            <a:lumOff val="25000"/>
          </a:schemeClr>
        </a:solidFill>
        <a:ln>
          <a:noFill/>
        </a:ln>
      </dgm:spPr>
    </dgm:pt>
    <dgm:pt modelId="{5B06C870-2013-486E-8AF8-0677C3F0CA6A}" type="pres">
      <dgm:prSet presAssocID="{A948C574-B6B7-45FC-86B0-5E3200A54BEE}" presName="text4" presStyleLbl="revTx" presStyleIdx="5" presStyleCnt="8">
        <dgm:presLayoutVars>
          <dgm:chPref val="3"/>
        </dgm:presLayoutVars>
      </dgm:prSet>
      <dgm:spPr/>
    </dgm:pt>
    <dgm:pt modelId="{E1B44FE4-2167-4270-A222-F6FE0C93CE51}" type="pres">
      <dgm:prSet presAssocID="{A948C574-B6B7-45FC-86B0-5E3200A54BEE}" presName="hierChild5" presStyleCnt="0"/>
      <dgm:spPr/>
    </dgm:pt>
    <dgm:pt modelId="{842535F1-E07B-4D2D-A4FF-AB6D970CD1A8}" type="pres">
      <dgm:prSet presAssocID="{C8DB684F-986C-4F83-A27C-32F10A0FC84A}" presName="Name10" presStyleLbl="parChTrans1D2" presStyleIdx="1" presStyleCnt="2"/>
      <dgm:spPr/>
    </dgm:pt>
    <dgm:pt modelId="{E61AF54E-8F7C-434A-AF1C-2392021D85D2}" type="pres">
      <dgm:prSet presAssocID="{E3666011-674E-4792-ACE8-1A562AB780A7}" presName="hierRoot2" presStyleCnt="0"/>
      <dgm:spPr/>
    </dgm:pt>
    <dgm:pt modelId="{0157D73E-49B6-4D12-9C02-7D933707F3DE}" type="pres">
      <dgm:prSet presAssocID="{E3666011-674E-4792-ACE8-1A562AB780A7}" presName="composite2" presStyleCnt="0"/>
      <dgm:spPr/>
    </dgm:pt>
    <dgm:pt modelId="{C7970685-FA1F-484D-BE61-DCA72B6C24E9}" type="pres">
      <dgm:prSet presAssocID="{E3666011-674E-4792-ACE8-1A562AB780A7}" presName="image2" presStyleLbl="node2" presStyleIdx="1" presStyleCnt="2"/>
      <dgm:spPr>
        <a:solidFill>
          <a:schemeClr val="tx1">
            <a:lumMod val="75000"/>
            <a:lumOff val="25000"/>
          </a:schemeClr>
        </a:solidFill>
        <a:ln>
          <a:noFill/>
        </a:ln>
      </dgm:spPr>
    </dgm:pt>
    <dgm:pt modelId="{9E39827C-AA20-41E7-940F-09E416A9E795}" type="pres">
      <dgm:prSet presAssocID="{E3666011-674E-4792-ACE8-1A562AB780A7}" presName="text2" presStyleLbl="revTx" presStyleIdx="6" presStyleCnt="8">
        <dgm:presLayoutVars>
          <dgm:chPref val="3"/>
        </dgm:presLayoutVars>
      </dgm:prSet>
      <dgm:spPr/>
    </dgm:pt>
    <dgm:pt modelId="{BA2AEF0B-84D2-4E3A-AE70-5126787B35B2}" type="pres">
      <dgm:prSet presAssocID="{E3666011-674E-4792-ACE8-1A562AB780A7}" presName="hierChild3" presStyleCnt="0"/>
      <dgm:spPr/>
    </dgm:pt>
    <dgm:pt modelId="{75606249-93F1-456B-8EF6-3F048994C545}" type="pres">
      <dgm:prSet presAssocID="{3B388A6E-CBAC-4F6C-A839-10E23DB091B5}" presName="Name17" presStyleLbl="parChTrans1D3" presStyleIdx="2" presStyleCnt="3"/>
      <dgm:spPr/>
    </dgm:pt>
    <dgm:pt modelId="{5D623F66-D96D-4858-A995-9C97C3334213}" type="pres">
      <dgm:prSet presAssocID="{1E8E05FF-76AB-4953-BB83-74C020D8F93E}" presName="hierRoot3" presStyleCnt="0"/>
      <dgm:spPr/>
    </dgm:pt>
    <dgm:pt modelId="{D274B980-B596-497A-923D-A24B269D5877}" type="pres">
      <dgm:prSet presAssocID="{1E8E05FF-76AB-4953-BB83-74C020D8F93E}" presName="composite3" presStyleCnt="0"/>
      <dgm:spPr/>
    </dgm:pt>
    <dgm:pt modelId="{5E13B9B1-EBC3-4CD3-9872-805B55E0A7D6}" type="pres">
      <dgm:prSet presAssocID="{1E8E05FF-76AB-4953-BB83-74C020D8F93E}" presName="image3" presStyleLbl="node3" presStyleIdx="2" presStyleCnt="3"/>
      <dgm:spPr>
        <a:solidFill>
          <a:schemeClr val="tx1">
            <a:lumMod val="75000"/>
            <a:lumOff val="25000"/>
          </a:schemeClr>
        </a:solidFill>
        <a:ln>
          <a:noFill/>
        </a:ln>
      </dgm:spPr>
    </dgm:pt>
    <dgm:pt modelId="{C0B35AB6-FD63-4FC8-8035-F8F81DCFA3A0}" type="pres">
      <dgm:prSet presAssocID="{1E8E05FF-76AB-4953-BB83-74C020D8F93E}" presName="text3" presStyleLbl="revTx" presStyleIdx="7" presStyleCnt="8">
        <dgm:presLayoutVars>
          <dgm:chPref val="3"/>
        </dgm:presLayoutVars>
      </dgm:prSet>
      <dgm:spPr/>
    </dgm:pt>
    <dgm:pt modelId="{9BCD5D77-06DF-4D0A-B39F-4D4D19275D45}" type="pres">
      <dgm:prSet presAssocID="{1E8E05FF-76AB-4953-BB83-74C020D8F93E}" presName="hierChild4" presStyleCnt="0"/>
      <dgm:spPr/>
    </dgm:pt>
  </dgm:ptLst>
  <dgm:cxnLst>
    <dgm:cxn modelId="{A650200C-42D5-45E9-9707-9D271F2278CC}" type="presOf" srcId="{3B388A6E-CBAC-4F6C-A839-10E23DB091B5}" destId="{75606249-93F1-456B-8EF6-3F048994C545}" srcOrd="0" destOrd="0" presId="urn:microsoft.com/office/officeart/2009/layout/CirclePictureHierarchy#1"/>
    <dgm:cxn modelId="{501EEF5D-1FC0-4E03-8A20-E30014B043EC}" srcId="{3B864D5A-28DD-42BD-9168-3D413CF072DB}" destId="{A948C574-B6B7-45FC-86B0-5E3200A54BEE}" srcOrd="0" destOrd="0" parTransId="{3EA98634-D362-4266-BF03-5D974AD468F7}" sibTransId="{6A260C11-4776-4210-9A35-F29E52B02ADF}"/>
    <dgm:cxn modelId="{3A466541-5D1A-41FB-8A70-F61522CD94AB}" srcId="{56022A0F-8E69-44EC-A820-0EC0563B4ACE}" destId="{3B864D5A-28DD-42BD-9168-3D413CF072DB}" srcOrd="0" destOrd="0" parTransId="{09CC8084-B564-46DB-B5B3-1F2699C1B672}" sibTransId="{6FCE90B9-047D-4405-916A-87C22A4449F8}"/>
    <dgm:cxn modelId="{A7290644-58AD-4A9D-924A-7C2C1D33313E}" srcId="{7E63FBAB-4635-449A-82FE-3703C4FAC202}" destId="{47BEA46C-27F7-4109-8CCE-BF2B6A27B315}" srcOrd="0" destOrd="0" parTransId="{AB67423E-E6E1-4F02-BD93-2C0DADC57DCB}" sibTransId="{328C2E4B-5098-4D2B-B654-7EEC67A061B9}"/>
    <dgm:cxn modelId="{3DD76D65-E430-48A6-9A06-B0D19D480E7A}" type="presOf" srcId="{3B864D5A-28DD-42BD-9168-3D413CF072DB}" destId="{7FA4D177-AFB5-4C30-8573-B29915A7530F}" srcOrd="0" destOrd="0" presId="urn:microsoft.com/office/officeart/2009/layout/CirclePictureHierarchy#1"/>
    <dgm:cxn modelId="{5BBF946A-3520-440A-BB72-E06FB73E9E93}" type="presOf" srcId="{2BDAA119-0E6A-48C5-BB4D-FFF0D8F3D3E4}" destId="{86F45B9C-29E0-4B73-A5FA-4CD33CCBB54B}" srcOrd="0" destOrd="0" presId="urn:microsoft.com/office/officeart/2009/layout/CirclePictureHierarchy#1"/>
    <dgm:cxn modelId="{90D76C4C-EFF8-4916-86AD-6590D5AD0185}" type="presOf" srcId="{2D263811-F5FD-411B-820A-42F4697A951A}" destId="{9B83AA65-FA8B-4102-AF16-D9CE600A3BEA}" srcOrd="0" destOrd="0" presId="urn:microsoft.com/office/officeart/2009/layout/CirclePictureHierarchy#1"/>
    <dgm:cxn modelId="{8BC3F94C-73D5-47E2-815A-6CE80464EBFE}" type="presOf" srcId="{47BEA46C-27F7-4109-8CCE-BF2B6A27B315}" destId="{CEBFA5B3-6894-4004-B534-463E93E509D9}" srcOrd="0" destOrd="0" presId="urn:microsoft.com/office/officeart/2009/layout/CirclePictureHierarchy#1"/>
    <dgm:cxn modelId="{C8983C71-7613-4014-9A3F-45503D4E581E}" type="presOf" srcId="{A948C574-B6B7-45FC-86B0-5E3200A54BEE}" destId="{5B06C870-2013-486E-8AF8-0677C3F0CA6A}" srcOrd="0" destOrd="0" presId="urn:microsoft.com/office/officeart/2009/layout/CirclePictureHierarchy#1"/>
    <dgm:cxn modelId="{43F0F57D-8828-44D0-92F8-D0EF2005004E}" type="presOf" srcId="{F3C87CD0-6138-4EBD-9EC0-93B530F2F446}" destId="{DF239866-C4E4-4EBD-85FE-911548047791}" srcOrd="0" destOrd="0" presId="urn:microsoft.com/office/officeart/2009/layout/CirclePictureHierarchy#1"/>
    <dgm:cxn modelId="{76741D7E-281D-4FC5-92D5-61A4E40DA3C2}" type="presOf" srcId="{56022A0F-8E69-44EC-A820-0EC0563B4ACE}" destId="{106F3DFE-629A-4FF6-AD4C-A14B4AEE8DB6}" srcOrd="0" destOrd="0" presId="urn:microsoft.com/office/officeart/2009/layout/CirclePictureHierarchy#1"/>
    <dgm:cxn modelId="{E6514D82-5F9C-4656-85CF-E900ADBB50A0}" srcId="{47BEA46C-27F7-4109-8CCE-BF2B6A27B315}" destId="{F90EC6AB-7AB8-42E8-A4AE-D1DD72C2A6A1}" srcOrd="0" destOrd="0" parTransId="{48040B6D-AD1D-471B-AB16-F93BABE5E73E}" sibTransId="{0AD42575-5C0F-47CA-954B-8AD57BF52D95}"/>
    <dgm:cxn modelId="{0E846489-180B-4AD1-84C4-5D6B70ADC766}" type="presOf" srcId="{48040B6D-AD1D-471B-AB16-F93BABE5E73E}" destId="{8E8641FE-FF55-41FF-8F09-57A483FA4714}" srcOrd="0" destOrd="0" presId="urn:microsoft.com/office/officeart/2009/layout/CirclePictureHierarchy#1"/>
    <dgm:cxn modelId="{B9E4D289-ECC5-4D02-994E-09E2744397E0}" type="presOf" srcId="{E3666011-674E-4792-ACE8-1A562AB780A7}" destId="{9E39827C-AA20-41E7-940F-09E416A9E795}" srcOrd="0" destOrd="0" presId="urn:microsoft.com/office/officeart/2009/layout/CirclePictureHierarchy#1"/>
    <dgm:cxn modelId="{2EA18A92-9744-42F9-986F-A98758D32352}" type="presOf" srcId="{C8DB684F-986C-4F83-A27C-32F10A0FC84A}" destId="{842535F1-E07B-4D2D-A4FF-AB6D970CD1A8}" srcOrd="0" destOrd="0" presId="urn:microsoft.com/office/officeart/2009/layout/CirclePictureHierarchy#1"/>
    <dgm:cxn modelId="{A75B62A2-365C-482F-B05A-82347A28F008}" type="presOf" srcId="{7E63FBAB-4635-449A-82FE-3703C4FAC202}" destId="{71CD9826-7AD8-4D93-B1E5-0A31E4E4DD76}" srcOrd="0" destOrd="0" presId="urn:microsoft.com/office/officeart/2009/layout/CirclePictureHierarchy#1"/>
    <dgm:cxn modelId="{A0116EA4-DB9F-4B1F-8BA3-15B921BB8BDC}" type="presOf" srcId="{3EA98634-D362-4266-BF03-5D974AD468F7}" destId="{B87361E5-000C-4AE4-831C-14E8B837093E}" srcOrd="0" destOrd="0" presId="urn:microsoft.com/office/officeart/2009/layout/CirclePictureHierarchy#1"/>
    <dgm:cxn modelId="{88FC65A5-7CE0-455B-8F43-C0BE6AB560E1}" srcId="{F90EC6AB-7AB8-42E8-A4AE-D1DD72C2A6A1}" destId="{2D263811-F5FD-411B-820A-42F4697A951A}" srcOrd="0" destOrd="0" parTransId="{2BDAA119-0E6A-48C5-BB4D-FFF0D8F3D3E4}" sibTransId="{5EA10547-4DCF-4C4A-8A17-954F5E424359}"/>
    <dgm:cxn modelId="{5CD5F1A6-68C8-45A5-9360-74845FA88F07}" type="presOf" srcId="{09CC8084-B564-46DB-B5B3-1F2699C1B672}" destId="{D572E014-C8D7-46A6-B522-74CBB9163DCE}" srcOrd="0" destOrd="0" presId="urn:microsoft.com/office/officeart/2009/layout/CirclePictureHierarchy#1"/>
    <dgm:cxn modelId="{428FABB2-0007-4745-A060-D0EABC764FE9}" srcId="{47BEA46C-27F7-4109-8CCE-BF2B6A27B315}" destId="{E3666011-674E-4792-ACE8-1A562AB780A7}" srcOrd="1" destOrd="0" parTransId="{C8DB684F-986C-4F83-A27C-32F10A0FC84A}" sibTransId="{FFC9D0F4-CA63-4228-88B3-D35F7983DBC0}"/>
    <dgm:cxn modelId="{26276DB4-A00B-47F3-9BE3-B0385768D7CC}" type="presOf" srcId="{F90EC6AB-7AB8-42E8-A4AE-D1DD72C2A6A1}" destId="{0AF9D915-3A7E-4CA5-9913-744213DEA66B}" srcOrd="0" destOrd="0" presId="urn:microsoft.com/office/officeart/2009/layout/CirclePictureHierarchy#1"/>
    <dgm:cxn modelId="{E527FFCB-912D-4B0D-B234-5ABBADF71864}" srcId="{F90EC6AB-7AB8-42E8-A4AE-D1DD72C2A6A1}" destId="{56022A0F-8E69-44EC-A820-0EC0563B4ACE}" srcOrd="1" destOrd="0" parTransId="{F3C87CD0-6138-4EBD-9EC0-93B530F2F446}" sibTransId="{4C03E58F-7D18-483D-9F12-44A2C0FEAE61}"/>
    <dgm:cxn modelId="{B9B9DBD1-8097-4F8B-BA8E-01986A7EF405}" type="presOf" srcId="{1E8E05FF-76AB-4953-BB83-74C020D8F93E}" destId="{C0B35AB6-FD63-4FC8-8035-F8F81DCFA3A0}" srcOrd="0" destOrd="0" presId="urn:microsoft.com/office/officeart/2009/layout/CirclePictureHierarchy#1"/>
    <dgm:cxn modelId="{2F61D4FB-B5EE-45DD-A7E5-7B5F464C5125}" srcId="{E3666011-674E-4792-ACE8-1A562AB780A7}" destId="{1E8E05FF-76AB-4953-BB83-74C020D8F93E}" srcOrd="0" destOrd="0" parTransId="{3B388A6E-CBAC-4F6C-A839-10E23DB091B5}" sibTransId="{49020FA0-C570-4100-B560-D7CA6E79B31A}"/>
    <dgm:cxn modelId="{EFA2A2E5-0102-4422-9396-7A8047D84502}" type="presParOf" srcId="{71CD9826-7AD8-4D93-B1E5-0A31E4E4DD76}" destId="{4DF96D73-1AF1-4DCA-9830-B10EE5884358}" srcOrd="0" destOrd="0" presId="urn:microsoft.com/office/officeart/2009/layout/CirclePictureHierarchy#1"/>
    <dgm:cxn modelId="{19AE02E2-E020-434E-BC36-693AD3F250C2}" type="presParOf" srcId="{4DF96D73-1AF1-4DCA-9830-B10EE5884358}" destId="{C705771B-0457-401A-AF5A-DE6A59DCEA15}" srcOrd="0" destOrd="0" presId="urn:microsoft.com/office/officeart/2009/layout/CirclePictureHierarchy#1"/>
    <dgm:cxn modelId="{A439C691-C2BB-4551-9C0D-B7F68E76E700}" type="presParOf" srcId="{C705771B-0457-401A-AF5A-DE6A59DCEA15}" destId="{ABD1843F-7ED0-47BB-B6BF-1363785728AF}" srcOrd="0" destOrd="0" presId="urn:microsoft.com/office/officeart/2009/layout/CirclePictureHierarchy#1"/>
    <dgm:cxn modelId="{DFE62DC7-F344-4B04-876B-9DA41B1B1FF3}" type="presParOf" srcId="{C705771B-0457-401A-AF5A-DE6A59DCEA15}" destId="{CEBFA5B3-6894-4004-B534-463E93E509D9}" srcOrd="1" destOrd="0" presId="urn:microsoft.com/office/officeart/2009/layout/CirclePictureHierarchy#1"/>
    <dgm:cxn modelId="{0B8DD131-3AA1-457B-A472-25092C82B0BD}" type="presParOf" srcId="{4DF96D73-1AF1-4DCA-9830-B10EE5884358}" destId="{90C05817-BF1F-4F9E-9605-5F31421A43CA}" srcOrd="1" destOrd="0" presId="urn:microsoft.com/office/officeart/2009/layout/CirclePictureHierarchy#1"/>
    <dgm:cxn modelId="{CB9304FE-E999-4BF9-94C0-19DF993BA408}" type="presParOf" srcId="{90C05817-BF1F-4F9E-9605-5F31421A43CA}" destId="{8E8641FE-FF55-41FF-8F09-57A483FA4714}" srcOrd="0" destOrd="0" presId="urn:microsoft.com/office/officeart/2009/layout/CirclePictureHierarchy#1"/>
    <dgm:cxn modelId="{D8368E98-E547-44B7-A425-186A397B89D6}" type="presParOf" srcId="{90C05817-BF1F-4F9E-9605-5F31421A43CA}" destId="{E907F265-9FCB-4423-AC80-082A042D5CAD}" srcOrd="1" destOrd="0" presId="urn:microsoft.com/office/officeart/2009/layout/CirclePictureHierarchy#1"/>
    <dgm:cxn modelId="{C67E3844-84B3-4516-9EDF-EDBFA1E9E976}" type="presParOf" srcId="{E907F265-9FCB-4423-AC80-082A042D5CAD}" destId="{A6510A40-8B64-46C4-960D-4559BCEFAB37}" srcOrd="0" destOrd="0" presId="urn:microsoft.com/office/officeart/2009/layout/CirclePictureHierarchy#1"/>
    <dgm:cxn modelId="{2489704C-2E66-4E7C-9E32-955ECE4CF83F}" type="presParOf" srcId="{A6510A40-8B64-46C4-960D-4559BCEFAB37}" destId="{34953ACF-897A-4822-953E-E5B119F2855C}" srcOrd="0" destOrd="0" presId="urn:microsoft.com/office/officeart/2009/layout/CirclePictureHierarchy#1"/>
    <dgm:cxn modelId="{4751EFB9-DDA8-4EFA-B885-B49F17682216}" type="presParOf" srcId="{A6510A40-8B64-46C4-960D-4559BCEFAB37}" destId="{0AF9D915-3A7E-4CA5-9913-744213DEA66B}" srcOrd="1" destOrd="0" presId="urn:microsoft.com/office/officeart/2009/layout/CirclePictureHierarchy#1"/>
    <dgm:cxn modelId="{EDC77F04-6BA6-43E3-898B-88259E44FEC3}" type="presParOf" srcId="{E907F265-9FCB-4423-AC80-082A042D5CAD}" destId="{E4A34E67-3571-405D-A623-16F7CE2B86DA}" srcOrd="1" destOrd="0" presId="urn:microsoft.com/office/officeart/2009/layout/CirclePictureHierarchy#1"/>
    <dgm:cxn modelId="{4E6CDCA8-A3C8-4572-8354-DDD6650D19AE}" type="presParOf" srcId="{E4A34E67-3571-405D-A623-16F7CE2B86DA}" destId="{86F45B9C-29E0-4B73-A5FA-4CD33CCBB54B}" srcOrd="0" destOrd="0" presId="urn:microsoft.com/office/officeart/2009/layout/CirclePictureHierarchy#1"/>
    <dgm:cxn modelId="{01F8552C-05DE-4D44-9202-6AFE66A0BBBB}" type="presParOf" srcId="{E4A34E67-3571-405D-A623-16F7CE2B86DA}" destId="{9AA001C3-0C9E-4D62-9490-93927DF4982D}" srcOrd="1" destOrd="0" presId="urn:microsoft.com/office/officeart/2009/layout/CirclePictureHierarchy#1"/>
    <dgm:cxn modelId="{2CA2C68C-F450-4801-BCE6-7E652D445F6E}" type="presParOf" srcId="{9AA001C3-0C9E-4D62-9490-93927DF4982D}" destId="{D0786698-F7CB-43A0-8767-182AC982A287}" srcOrd="0" destOrd="0" presId="urn:microsoft.com/office/officeart/2009/layout/CirclePictureHierarchy#1"/>
    <dgm:cxn modelId="{7A606902-DE24-4B6B-9054-F9C5D39F4AF7}" type="presParOf" srcId="{D0786698-F7CB-43A0-8767-182AC982A287}" destId="{1A440240-1FDC-4444-840B-77C36133E937}" srcOrd="0" destOrd="0" presId="urn:microsoft.com/office/officeart/2009/layout/CirclePictureHierarchy#1"/>
    <dgm:cxn modelId="{B7E0CF9C-E1E8-4CFD-BDB9-8B2985A16520}" type="presParOf" srcId="{D0786698-F7CB-43A0-8767-182AC982A287}" destId="{9B83AA65-FA8B-4102-AF16-D9CE600A3BEA}" srcOrd="1" destOrd="0" presId="urn:microsoft.com/office/officeart/2009/layout/CirclePictureHierarchy#1"/>
    <dgm:cxn modelId="{DA0F90E1-4095-47B0-8268-FAE5526395A7}" type="presParOf" srcId="{9AA001C3-0C9E-4D62-9490-93927DF4982D}" destId="{6EDBD567-8F9F-495A-BCCA-427D5D4FDE2A}" srcOrd="1" destOrd="0" presId="urn:microsoft.com/office/officeart/2009/layout/CirclePictureHierarchy#1"/>
    <dgm:cxn modelId="{D3AAD689-0AC9-411D-BFBC-9F8B8BACA8D1}" type="presParOf" srcId="{E4A34E67-3571-405D-A623-16F7CE2B86DA}" destId="{DF239866-C4E4-4EBD-85FE-911548047791}" srcOrd="2" destOrd="0" presId="urn:microsoft.com/office/officeart/2009/layout/CirclePictureHierarchy#1"/>
    <dgm:cxn modelId="{3172D4C4-A5B0-4ED6-86A8-4A5A4CA5157F}" type="presParOf" srcId="{E4A34E67-3571-405D-A623-16F7CE2B86DA}" destId="{07E6CFA9-620C-447A-879D-8A4C82D7CB0B}" srcOrd="3" destOrd="0" presId="urn:microsoft.com/office/officeart/2009/layout/CirclePictureHierarchy#1"/>
    <dgm:cxn modelId="{7DF46663-48AE-4037-A712-995BEDEAE097}" type="presParOf" srcId="{07E6CFA9-620C-447A-879D-8A4C82D7CB0B}" destId="{7A937019-55EE-4D3D-A40B-13BDCBFB43E7}" srcOrd="0" destOrd="0" presId="urn:microsoft.com/office/officeart/2009/layout/CirclePictureHierarchy#1"/>
    <dgm:cxn modelId="{58D73C9F-72C5-418F-BC92-6B40B16D373D}" type="presParOf" srcId="{7A937019-55EE-4D3D-A40B-13BDCBFB43E7}" destId="{8220347A-879F-4846-A88B-A3B8C7563ADE}" srcOrd="0" destOrd="0" presId="urn:microsoft.com/office/officeart/2009/layout/CirclePictureHierarchy#1"/>
    <dgm:cxn modelId="{09991968-D325-43A0-B419-1887BB1A1F5B}" type="presParOf" srcId="{7A937019-55EE-4D3D-A40B-13BDCBFB43E7}" destId="{106F3DFE-629A-4FF6-AD4C-A14B4AEE8DB6}" srcOrd="1" destOrd="0" presId="urn:microsoft.com/office/officeart/2009/layout/CirclePictureHierarchy#1"/>
    <dgm:cxn modelId="{BDD86850-CE88-418E-87E9-87C987D395A6}" type="presParOf" srcId="{07E6CFA9-620C-447A-879D-8A4C82D7CB0B}" destId="{C9B31B10-1F8C-4152-A1B8-7C47679872DA}" srcOrd="1" destOrd="0" presId="urn:microsoft.com/office/officeart/2009/layout/CirclePictureHierarchy#1"/>
    <dgm:cxn modelId="{9D3EC050-6557-424C-A737-A25E32A94B9B}" type="presParOf" srcId="{C9B31B10-1F8C-4152-A1B8-7C47679872DA}" destId="{D572E014-C8D7-46A6-B522-74CBB9163DCE}" srcOrd="0" destOrd="0" presId="urn:microsoft.com/office/officeart/2009/layout/CirclePictureHierarchy#1"/>
    <dgm:cxn modelId="{D2BF7308-A616-4DB2-8525-E8EE7B9ACAFD}" type="presParOf" srcId="{C9B31B10-1F8C-4152-A1B8-7C47679872DA}" destId="{411FBFAE-FF23-4706-8DA3-3A5D81C0423C}" srcOrd="1" destOrd="0" presId="urn:microsoft.com/office/officeart/2009/layout/CirclePictureHierarchy#1"/>
    <dgm:cxn modelId="{223AB86D-A429-411C-B769-F3888C8EF868}" type="presParOf" srcId="{411FBFAE-FF23-4706-8DA3-3A5D81C0423C}" destId="{83A8D9A0-E8A5-4E28-AF83-2E1A20205101}" srcOrd="0" destOrd="0" presId="urn:microsoft.com/office/officeart/2009/layout/CirclePictureHierarchy#1"/>
    <dgm:cxn modelId="{D641EFD8-0026-4B63-BAF4-D17F50CE9E05}" type="presParOf" srcId="{83A8D9A0-E8A5-4E28-AF83-2E1A20205101}" destId="{4E7A8E21-A86D-46AA-B763-A48E3CD5FFA6}" srcOrd="0" destOrd="0" presId="urn:microsoft.com/office/officeart/2009/layout/CirclePictureHierarchy#1"/>
    <dgm:cxn modelId="{A5E55FAD-1BBE-4B96-ABBD-33D70E63E27B}" type="presParOf" srcId="{83A8D9A0-E8A5-4E28-AF83-2E1A20205101}" destId="{7FA4D177-AFB5-4C30-8573-B29915A7530F}" srcOrd="1" destOrd="0" presId="urn:microsoft.com/office/officeart/2009/layout/CirclePictureHierarchy#1"/>
    <dgm:cxn modelId="{7C0505E3-FA7E-4B18-9053-D8281792B899}" type="presParOf" srcId="{411FBFAE-FF23-4706-8DA3-3A5D81C0423C}" destId="{3608570D-FB96-4E5D-82DA-7428CFBEB15C}" srcOrd="1" destOrd="0" presId="urn:microsoft.com/office/officeart/2009/layout/CirclePictureHierarchy#1"/>
    <dgm:cxn modelId="{3D2946C2-CA12-41C8-B4D2-F1A44649D23D}" type="presParOf" srcId="{3608570D-FB96-4E5D-82DA-7428CFBEB15C}" destId="{B87361E5-000C-4AE4-831C-14E8B837093E}" srcOrd="0" destOrd="0" presId="urn:microsoft.com/office/officeart/2009/layout/CirclePictureHierarchy#1"/>
    <dgm:cxn modelId="{BB647A5A-BAF6-4174-AA59-439097B6C338}" type="presParOf" srcId="{3608570D-FB96-4E5D-82DA-7428CFBEB15C}" destId="{710D8446-5633-4313-97B9-58BFFE74EEE6}" srcOrd="1" destOrd="0" presId="urn:microsoft.com/office/officeart/2009/layout/CirclePictureHierarchy#1"/>
    <dgm:cxn modelId="{925BFDA5-B938-4F91-9164-45D50041949E}" type="presParOf" srcId="{710D8446-5633-4313-97B9-58BFFE74EEE6}" destId="{A332E10A-94F2-467E-9B5E-7A4FE5213607}" srcOrd="0" destOrd="0" presId="urn:microsoft.com/office/officeart/2009/layout/CirclePictureHierarchy#1"/>
    <dgm:cxn modelId="{7352237E-5125-42DA-92BE-374BC7FC4546}" type="presParOf" srcId="{A332E10A-94F2-467E-9B5E-7A4FE5213607}" destId="{AA56D470-FE4A-4F70-9A00-088D537B1213}" srcOrd="0" destOrd="0" presId="urn:microsoft.com/office/officeart/2009/layout/CirclePictureHierarchy#1"/>
    <dgm:cxn modelId="{06CDCC58-6260-4AC9-9C64-4AD4144C6F5A}" type="presParOf" srcId="{A332E10A-94F2-467E-9B5E-7A4FE5213607}" destId="{5B06C870-2013-486E-8AF8-0677C3F0CA6A}" srcOrd="1" destOrd="0" presId="urn:microsoft.com/office/officeart/2009/layout/CirclePictureHierarchy#1"/>
    <dgm:cxn modelId="{458F3C75-984A-4C3B-9E4B-EB814CB7FA2E}" type="presParOf" srcId="{710D8446-5633-4313-97B9-58BFFE74EEE6}" destId="{E1B44FE4-2167-4270-A222-F6FE0C93CE51}" srcOrd="1" destOrd="0" presId="urn:microsoft.com/office/officeart/2009/layout/CirclePictureHierarchy#1"/>
    <dgm:cxn modelId="{E71DA2D7-3A79-4264-9AC5-FF4BF3740B77}" type="presParOf" srcId="{90C05817-BF1F-4F9E-9605-5F31421A43CA}" destId="{842535F1-E07B-4D2D-A4FF-AB6D970CD1A8}" srcOrd="2" destOrd="0" presId="urn:microsoft.com/office/officeart/2009/layout/CirclePictureHierarchy#1"/>
    <dgm:cxn modelId="{CC3E255A-2D10-4E96-B925-F2D8B7E5112B}" type="presParOf" srcId="{90C05817-BF1F-4F9E-9605-5F31421A43CA}" destId="{E61AF54E-8F7C-434A-AF1C-2392021D85D2}" srcOrd="3" destOrd="0" presId="urn:microsoft.com/office/officeart/2009/layout/CirclePictureHierarchy#1"/>
    <dgm:cxn modelId="{A75B3788-D587-4571-A414-C414FD780413}" type="presParOf" srcId="{E61AF54E-8F7C-434A-AF1C-2392021D85D2}" destId="{0157D73E-49B6-4D12-9C02-7D933707F3DE}" srcOrd="0" destOrd="0" presId="urn:microsoft.com/office/officeart/2009/layout/CirclePictureHierarchy#1"/>
    <dgm:cxn modelId="{706D48FC-CA34-450D-9B3A-6A55C928DDC1}" type="presParOf" srcId="{0157D73E-49B6-4D12-9C02-7D933707F3DE}" destId="{C7970685-FA1F-484D-BE61-DCA72B6C24E9}" srcOrd="0" destOrd="0" presId="urn:microsoft.com/office/officeart/2009/layout/CirclePictureHierarchy#1"/>
    <dgm:cxn modelId="{7E46373E-3C29-4C72-82EB-4149BBA6279E}" type="presParOf" srcId="{0157D73E-49B6-4D12-9C02-7D933707F3DE}" destId="{9E39827C-AA20-41E7-940F-09E416A9E795}" srcOrd="1" destOrd="0" presId="urn:microsoft.com/office/officeart/2009/layout/CirclePictureHierarchy#1"/>
    <dgm:cxn modelId="{A3B29EF6-8256-4972-ADF1-E6E9B5CDB594}" type="presParOf" srcId="{E61AF54E-8F7C-434A-AF1C-2392021D85D2}" destId="{BA2AEF0B-84D2-4E3A-AE70-5126787B35B2}" srcOrd="1" destOrd="0" presId="urn:microsoft.com/office/officeart/2009/layout/CirclePictureHierarchy#1"/>
    <dgm:cxn modelId="{87318F3F-D6F0-4C75-A7D5-664390DA0ED3}" type="presParOf" srcId="{BA2AEF0B-84D2-4E3A-AE70-5126787B35B2}" destId="{75606249-93F1-456B-8EF6-3F048994C545}" srcOrd="0" destOrd="0" presId="urn:microsoft.com/office/officeart/2009/layout/CirclePictureHierarchy#1"/>
    <dgm:cxn modelId="{16162F29-327C-4E85-A9ED-DD342AEAC53C}" type="presParOf" srcId="{BA2AEF0B-84D2-4E3A-AE70-5126787B35B2}" destId="{5D623F66-D96D-4858-A995-9C97C3334213}" srcOrd="1" destOrd="0" presId="urn:microsoft.com/office/officeart/2009/layout/CirclePictureHierarchy#1"/>
    <dgm:cxn modelId="{343808AE-4B29-407C-BE37-99A98990F60A}" type="presParOf" srcId="{5D623F66-D96D-4858-A995-9C97C3334213}" destId="{D274B980-B596-497A-923D-A24B269D5877}" srcOrd="0" destOrd="0" presId="urn:microsoft.com/office/officeart/2009/layout/CirclePictureHierarchy#1"/>
    <dgm:cxn modelId="{41FFC78F-B087-47CC-B155-17884205DD80}" type="presParOf" srcId="{D274B980-B596-497A-923D-A24B269D5877}" destId="{5E13B9B1-EBC3-4CD3-9872-805B55E0A7D6}" srcOrd="0" destOrd="0" presId="urn:microsoft.com/office/officeart/2009/layout/CirclePictureHierarchy#1"/>
    <dgm:cxn modelId="{F6D0D6C0-2653-4572-A039-C4E814F0B81B}" type="presParOf" srcId="{D274B980-B596-497A-923D-A24B269D5877}" destId="{C0B35AB6-FD63-4FC8-8035-F8F81DCFA3A0}" srcOrd="1" destOrd="0" presId="urn:microsoft.com/office/officeart/2009/layout/CirclePictureHierarchy#1"/>
    <dgm:cxn modelId="{17233C72-A965-4E1A-8B11-D9FF54BB7ED7}" type="presParOf" srcId="{5D623F66-D96D-4858-A995-9C97C3334213}" destId="{9BCD5D77-06DF-4D0A-B39F-4D4D19275D45}" srcOrd="1" destOrd="0" presId="urn:microsoft.com/office/officeart/2009/layout/CirclePicture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252BD-4EBF-4F20-94C8-BBCA1A8D0798}">
      <dsp:nvSpPr>
        <dsp:cNvPr id="0" name=""/>
        <dsp:cNvSpPr/>
      </dsp:nvSpPr>
      <dsp:spPr>
        <a:xfrm>
          <a:off x="5599"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a:ea typeface="微软雅黑"/>
              <a:cs typeface="+mn-ea"/>
              <a:sym typeface="Arial"/>
            </a:rPr>
            <a:t> </a:t>
          </a:r>
        </a:p>
      </dsp:txBody>
      <dsp:txXfrm>
        <a:off x="233415" y="1888402"/>
        <a:ext cx="1099995" cy="1099995"/>
      </dsp:txXfrm>
    </dsp:sp>
    <dsp:sp modelId="{5506D057-A871-4805-82AD-67B730412317}">
      <dsp:nvSpPr>
        <dsp:cNvPr id="0" name=""/>
        <dsp:cNvSpPr/>
      </dsp:nvSpPr>
      <dsp:spPr>
        <a:xfrm>
          <a:off x="1687544"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07139" y="2332293"/>
        <a:ext cx="663074" cy="212212"/>
      </dsp:txXfrm>
    </dsp:sp>
    <dsp:sp modelId="{B46D1F60-7EDE-4514-83ED-424A3527C306}">
      <dsp:nvSpPr>
        <dsp:cNvPr id="0" name=""/>
        <dsp:cNvSpPr/>
      </dsp:nvSpPr>
      <dsp:spPr>
        <a:xfrm>
          <a:off x="2716125"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a:ea typeface="微软雅黑"/>
              <a:cs typeface="+mn-ea"/>
              <a:sym typeface="Arial"/>
            </a:rPr>
            <a:t> </a:t>
          </a:r>
        </a:p>
      </dsp:txBody>
      <dsp:txXfrm>
        <a:off x="2943941" y="1888402"/>
        <a:ext cx="1099995" cy="1099995"/>
      </dsp:txXfrm>
    </dsp:sp>
    <dsp:sp modelId="{9281EC85-E685-4C01-8F26-14566506DA10}">
      <dsp:nvSpPr>
        <dsp:cNvPr id="0" name=""/>
        <dsp:cNvSpPr/>
      </dsp:nvSpPr>
      <dsp:spPr>
        <a:xfrm>
          <a:off x="4398069"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17664" y="2332293"/>
        <a:ext cx="663074" cy="212212"/>
      </dsp:txXfrm>
    </dsp:sp>
    <dsp:sp modelId="{A4E60773-6B4A-429A-AD94-AFAADD2511CA}">
      <dsp:nvSpPr>
        <dsp:cNvPr id="0" name=""/>
        <dsp:cNvSpPr/>
      </dsp:nvSpPr>
      <dsp:spPr>
        <a:xfrm>
          <a:off x="5426651"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latin typeface="Arial"/>
            <a:ea typeface="微软雅黑"/>
            <a:cs typeface="+mn-ea"/>
            <a:sym typeface="Arial"/>
          </a:endParaRPr>
        </a:p>
      </dsp:txBody>
      <dsp:txXfrm>
        <a:off x="5654467" y="1888402"/>
        <a:ext cx="1099995" cy="1099995"/>
      </dsp:txXfrm>
    </dsp:sp>
    <dsp:sp modelId="{F4E29824-58F2-48DC-A243-BE5C0E126FBF}">
      <dsp:nvSpPr>
        <dsp:cNvPr id="0" name=""/>
        <dsp:cNvSpPr/>
      </dsp:nvSpPr>
      <dsp:spPr>
        <a:xfrm>
          <a:off x="7108595" y="1987267"/>
          <a:ext cx="902264" cy="902264"/>
        </a:xfrm>
        <a:prstGeom prst="mathEqual">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kern="1200"/>
        </a:p>
      </dsp:txBody>
      <dsp:txXfrm>
        <a:off x="7228190" y="2173133"/>
        <a:ext cx="663074" cy="530532"/>
      </dsp:txXfrm>
    </dsp:sp>
    <dsp:sp modelId="{C4AE82C8-B9B8-48B6-B2F4-F8251516BD66}">
      <dsp:nvSpPr>
        <dsp:cNvPr id="0" name=""/>
        <dsp:cNvSpPr/>
      </dsp:nvSpPr>
      <dsp:spPr>
        <a:xfrm>
          <a:off x="8137176"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a:ea typeface="微软雅黑"/>
              <a:cs typeface="+mn-ea"/>
              <a:sym typeface="Arial"/>
            </a:rPr>
            <a:t> </a:t>
          </a:r>
        </a:p>
      </dsp:txBody>
      <dsp:txXfrm>
        <a:off x="8364992" y="1888402"/>
        <a:ext cx="1099995" cy="109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22C34-7C14-43FB-AE9E-F604E13BE935}">
      <dsp:nvSpPr>
        <dsp:cNvPr id="0" name=""/>
        <dsp:cNvSpPr/>
      </dsp:nvSpPr>
      <dsp:spPr>
        <a:xfrm>
          <a:off x="657482" y="1397086"/>
          <a:ext cx="3815751" cy="125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75000"/>
                  <a:lumOff val="25000"/>
                </a:schemeClr>
              </a:solidFill>
              <a:latin typeface="Arial"/>
              <a:ea typeface="微软雅黑"/>
              <a:cs typeface="+mn-ea"/>
              <a:sym typeface="Arial"/>
            </a:rPr>
            <a:t>Add title</a:t>
          </a:r>
        </a:p>
      </dsp:txBody>
      <dsp:txXfrm>
        <a:off x="657482" y="1397086"/>
        <a:ext cx="3815751" cy="1257463"/>
      </dsp:txXfrm>
    </dsp:sp>
    <dsp:sp modelId="{D409B525-6221-4071-B9C0-C821B93C475F}">
      <dsp:nvSpPr>
        <dsp:cNvPr id="0" name=""/>
        <dsp:cNvSpPr/>
      </dsp:nvSpPr>
      <dsp:spPr>
        <a:xfrm>
          <a:off x="1063558" y="119264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DC123-538E-4B91-96A6-AE1FF02DF684}">
      <dsp:nvSpPr>
        <dsp:cNvPr id="0" name=""/>
        <dsp:cNvSpPr/>
      </dsp:nvSpPr>
      <dsp:spPr>
        <a:xfrm>
          <a:off x="1168144" y="562894"/>
          <a:ext cx="719884" cy="719884"/>
        </a:xfrm>
        <a:prstGeom prst="ellipse">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540229-AD05-47F6-9682-82DE9666E980}">
      <dsp:nvSpPr>
        <dsp:cNvPr id="0" name=""/>
        <dsp:cNvSpPr/>
      </dsp:nvSpPr>
      <dsp:spPr>
        <a:xfrm>
          <a:off x="2004835" y="826752"/>
          <a:ext cx="625611" cy="62561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5AFA2-5A46-49BD-9A55-48E048F2E3DB}">
      <dsp:nvSpPr>
        <dsp:cNvPr id="0" name=""/>
        <dsp:cNvSpPr/>
      </dsp:nvSpPr>
      <dsp:spPr>
        <a:xfrm>
          <a:off x="2064601" y="497023"/>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0A34E-82ED-4BF3-9405-4D2E7A009AEB}">
      <dsp:nvSpPr>
        <dsp:cNvPr id="0" name=""/>
        <dsp:cNvSpPr/>
      </dsp:nvSpPr>
      <dsp:spPr>
        <a:xfrm>
          <a:off x="2352889" y="37291"/>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F5C7-2630-4A6A-9068-BA77D102CD5C}">
      <dsp:nvSpPr>
        <dsp:cNvPr id="0" name=""/>
        <dsp:cNvSpPr/>
      </dsp:nvSpPr>
      <dsp:spPr>
        <a:xfrm>
          <a:off x="3032787" y="334746"/>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C60BE-49FB-4313-A26F-128FFC1FF6A5}">
      <dsp:nvSpPr>
        <dsp:cNvPr id="0" name=""/>
        <dsp:cNvSpPr/>
      </dsp:nvSpPr>
      <dsp:spPr>
        <a:xfrm>
          <a:off x="3107914" y="954164"/>
          <a:ext cx="476968" cy="476968"/>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7039-6B16-4D50-99DB-F988D9D21DC4}">
      <dsp:nvSpPr>
        <dsp:cNvPr id="0" name=""/>
        <dsp:cNvSpPr/>
      </dsp:nvSpPr>
      <dsp:spPr>
        <a:xfrm>
          <a:off x="3712343" y="1055059"/>
          <a:ext cx="631633" cy="6316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0EEF0-C99D-4D51-BAF2-15B6004C8B5B}">
      <dsp:nvSpPr>
        <dsp:cNvPr id="0" name=""/>
        <dsp:cNvSpPr/>
      </dsp:nvSpPr>
      <dsp:spPr>
        <a:xfrm>
          <a:off x="3573636" y="67498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1541D-97BA-4C57-A2F7-EC5F232793A7}">
      <dsp:nvSpPr>
        <dsp:cNvPr id="0" name=""/>
        <dsp:cNvSpPr/>
      </dsp:nvSpPr>
      <dsp:spPr>
        <a:xfrm>
          <a:off x="2565905" y="251371"/>
          <a:ext cx="780494" cy="780494"/>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3A353-1C0E-4D8B-93BA-CC4B09185B19}">
      <dsp:nvSpPr>
        <dsp:cNvPr id="0" name=""/>
        <dsp:cNvSpPr/>
      </dsp:nvSpPr>
      <dsp:spPr>
        <a:xfrm>
          <a:off x="440678" y="2204464"/>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4B6-EFDC-499E-AD37-A35C8DFF5080}">
      <dsp:nvSpPr>
        <dsp:cNvPr id="0" name=""/>
        <dsp:cNvSpPr/>
      </dsp:nvSpPr>
      <dsp:spPr>
        <a:xfrm>
          <a:off x="958969" y="2530643"/>
          <a:ext cx="476968" cy="476968"/>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A320-698E-433C-B87D-B029C56067B0}">
      <dsp:nvSpPr>
        <dsp:cNvPr id="0" name=""/>
        <dsp:cNvSpPr/>
      </dsp:nvSpPr>
      <dsp:spPr>
        <a:xfrm>
          <a:off x="1415651" y="2733542"/>
          <a:ext cx="693773" cy="693773"/>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70686-E7A1-4103-9F9B-D9DD314B9A90}">
      <dsp:nvSpPr>
        <dsp:cNvPr id="0" name=""/>
        <dsp:cNvSpPr/>
      </dsp:nvSpPr>
      <dsp:spPr>
        <a:xfrm>
          <a:off x="2225409" y="3479272"/>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3EEE3-6C8F-4D59-9F76-9336A679F527}">
      <dsp:nvSpPr>
        <dsp:cNvPr id="0" name=""/>
        <dsp:cNvSpPr/>
      </dsp:nvSpPr>
      <dsp:spPr>
        <a:xfrm flipH="1" flipV="1">
          <a:off x="2118138" y="2490317"/>
          <a:ext cx="731016" cy="731016"/>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B597-B76A-43F8-BA68-755E48797927}">
      <dsp:nvSpPr>
        <dsp:cNvPr id="0" name=""/>
        <dsp:cNvSpPr/>
      </dsp:nvSpPr>
      <dsp:spPr>
        <a:xfrm>
          <a:off x="2318594" y="323209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F53EA-43D7-4C40-97D8-2D0F11D4CF84}">
      <dsp:nvSpPr>
        <dsp:cNvPr id="0" name=""/>
        <dsp:cNvSpPr/>
      </dsp:nvSpPr>
      <dsp:spPr>
        <a:xfrm>
          <a:off x="2872310" y="2761342"/>
          <a:ext cx="739562" cy="739562"/>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A8C3A-5BC4-48CA-B457-5902504320E6}">
      <dsp:nvSpPr>
        <dsp:cNvPr id="0" name=""/>
        <dsp:cNvSpPr/>
      </dsp:nvSpPr>
      <dsp:spPr>
        <a:xfrm>
          <a:off x="3661140" y="2462416"/>
          <a:ext cx="629909" cy="629909"/>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4DB31-4071-4520-B3A6-42C90A444DFA}">
      <dsp:nvSpPr>
        <dsp:cNvPr id="0" name=""/>
        <dsp:cNvSpPr/>
      </dsp:nvSpPr>
      <dsp:spPr>
        <a:xfrm>
          <a:off x="241606" y="0"/>
          <a:ext cx="2132619" cy="2132619"/>
        </a:xfrm>
        <a:prstGeom prst="ellipse">
          <a:avLst/>
        </a:prstGeom>
        <a:solidFill>
          <a:schemeClr val="tx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US" sz="1100" b="1" kern="1200" dirty="0">
            <a:latin typeface="Arial"/>
            <a:ea typeface="微软雅黑"/>
            <a:cs typeface="+mn-ea"/>
            <a:sym typeface="Arial"/>
          </a:endParaRPr>
        </a:p>
      </dsp:txBody>
      <dsp:txXfrm>
        <a:off x="1009775" y="106630"/>
        <a:ext cx="596280" cy="319892"/>
      </dsp:txXfrm>
    </dsp:sp>
    <dsp:sp modelId="{38AED138-7E9F-4D17-8C00-1A54A0157ACD}">
      <dsp:nvSpPr>
        <dsp:cNvPr id="0" name=""/>
        <dsp:cNvSpPr/>
      </dsp:nvSpPr>
      <dsp:spPr>
        <a:xfrm>
          <a:off x="454867" y="426523"/>
          <a:ext cx="1706095" cy="1706095"/>
        </a:xfrm>
        <a:prstGeom prst="ellipse">
          <a:avLst/>
        </a:prstGeom>
        <a:solidFill>
          <a:schemeClr val="tx1">
            <a:lumMod val="65000"/>
            <a:lumOff val="3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US" sz="1100" b="1" kern="1200" dirty="0">
            <a:latin typeface="Arial"/>
            <a:ea typeface="微软雅黑"/>
            <a:cs typeface="+mn-ea"/>
            <a:sym typeface="Arial"/>
          </a:endParaRPr>
        </a:p>
      </dsp:txBody>
      <dsp:txXfrm>
        <a:off x="1009775" y="528889"/>
        <a:ext cx="596280" cy="307097"/>
      </dsp:txXfrm>
    </dsp:sp>
    <dsp:sp modelId="{E300FB00-4B93-4E94-A78E-AD9F281E080B}">
      <dsp:nvSpPr>
        <dsp:cNvPr id="0" name=""/>
        <dsp:cNvSpPr/>
      </dsp:nvSpPr>
      <dsp:spPr>
        <a:xfrm>
          <a:off x="668129" y="853047"/>
          <a:ext cx="1279571" cy="1279571"/>
        </a:xfrm>
        <a:prstGeom prst="ellipse">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Arial"/>
            <a:ea typeface="微软雅黑"/>
            <a:cs typeface="+mn-ea"/>
            <a:sym typeface="Arial"/>
          </a:endParaRPr>
        </a:p>
      </dsp:txBody>
      <dsp:txXfrm>
        <a:off x="1009775" y="949015"/>
        <a:ext cx="596280" cy="287903"/>
      </dsp:txXfrm>
    </dsp:sp>
    <dsp:sp modelId="{73D34EB8-FAC1-4145-AA07-B146152380FE}">
      <dsp:nvSpPr>
        <dsp:cNvPr id="0" name=""/>
        <dsp:cNvSpPr/>
      </dsp:nvSpPr>
      <dsp:spPr>
        <a:xfrm>
          <a:off x="881391" y="1279571"/>
          <a:ext cx="853047" cy="853047"/>
        </a:xfrm>
        <a:prstGeom prst="ellipse">
          <a:avLst/>
        </a:prstGeom>
        <a:solidFill>
          <a:schemeClr val="bg1">
            <a:lumMod val="6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b="1" kern="1200" dirty="0">
            <a:latin typeface="Arial"/>
            <a:ea typeface="微软雅黑"/>
            <a:cs typeface="+mn-ea"/>
            <a:sym typeface="Arial"/>
          </a:endParaRPr>
        </a:p>
      </dsp:txBody>
      <dsp:txXfrm>
        <a:off x="1006317" y="1492833"/>
        <a:ext cx="603195" cy="426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D694-EDA6-4916-867C-5192872F88B3}">
      <dsp:nvSpPr>
        <dsp:cNvPr id="0" name=""/>
        <dsp:cNvSpPr/>
      </dsp:nvSpPr>
      <dsp:spPr>
        <a:xfrm>
          <a:off x="751014" y="154032"/>
          <a:ext cx="2076839" cy="2076839"/>
        </a:xfrm>
        <a:prstGeom prst="pie">
          <a:avLst>
            <a:gd name="adj1" fmla="val 16200000"/>
            <a:gd name="adj2" fmla="val 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en-US" sz="3900" b="1" kern="1200" dirty="0">
            <a:latin typeface="Arial"/>
            <a:ea typeface="微软雅黑"/>
            <a:cs typeface="+mn-ea"/>
            <a:sym typeface="Arial"/>
          </a:endParaRPr>
        </a:p>
      </dsp:txBody>
      <dsp:txXfrm>
        <a:off x="1813169" y="538247"/>
        <a:ext cx="766452" cy="618107"/>
      </dsp:txXfrm>
    </dsp:sp>
    <dsp:sp modelId="{B067A54F-C698-447E-A0F6-87123CB7871C}">
      <dsp:nvSpPr>
        <dsp:cNvPr id="0" name=""/>
        <dsp:cNvSpPr/>
      </dsp:nvSpPr>
      <dsp:spPr>
        <a:xfrm>
          <a:off x="663490" y="241556"/>
          <a:ext cx="2076839" cy="2076839"/>
        </a:xfrm>
        <a:prstGeom prst="pie">
          <a:avLst>
            <a:gd name="adj1" fmla="val 0"/>
            <a:gd name="adj2" fmla="val 5400000"/>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en-US" sz="3900" b="1" kern="1200" dirty="0">
            <a:latin typeface="Arial"/>
            <a:ea typeface="微软雅黑"/>
            <a:cs typeface="+mn-ea"/>
            <a:sym typeface="Arial"/>
          </a:endParaRPr>
        </a:p>
      </dsp:txBody>
      <dsp:txXfrm>
        <a:off x="1738996" y="1317062"/>
        <a:ext cx="766452" cy="618107"/>
      </dsp:txXfrm>
    </dsp:sp>
    <dsp:sp modelId="{AB0B2B14-8CA3-49D1-91C4-60BA4AC95E39}">
      <dsp:nvSpPr>
        <dsp:cNvPr id="0" name=""/>
        <dsp:cNvSpPr/>
      </dsp:nvSpPr>
      <dsp:spPr>
        <a:xfrm>
          <a:off x="663490" y="241556"/>
          <a:ext cx="2076839" cy="2076839"/>
        </a:xfrm>
        <a:prstGeom prst="pie">
          <a:avLst>
            <a:gd name="adj1" fmla="val 5400000"/>
            <a:gd name="adj2" fmla="val 1080000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en-US" sz="3900" b="1" kern="1200" dirty="0">
            <a:latin typeface="Arial"/>
            <a:ea typeface="微软雅黑"/>
            <a:cs typeface="+mn-ea"/>
            <a:sym typeface="Arial"/>
          </a:endParaRPr>
        </a:p>
      </dsp:txBody>
      <dsp:txXfrm>
        <a:off x="898371" y="1317062"/>
        <a:ext cx="766452" cy="618107"/>
      </dsp:txXfrm>
    </dsp:sp>
    <dsp:sp modelId="{2C110F43-41F4-44F0-94F7-EC55D59CF1F4}">
      <dsp:nvSpPr>
        <dsp:cNvPr id="0" name=""/>
        <dsp:cNvSpPr/>
      </dsp:nvSpPr>
      <dsp:spPr>
        <a:xfrm>
          <a:off x="663490" y="241556"/>
          <a:ext cx="2076839" cy="2076839"/>
        </a:xfrm>
        <a:prstGeom prst="pie">
          <a:avLst>
            <a:gd name="adj1" fmla="val 10800000"/>
            <a:gd name="adj2" fmla="val 16200000"/>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en-US" sz="3900" b="1" kern="1200" dirty="0">
            <a:latin typeface="Arial"/>
            <a:ea typeface="微软雅黑"/>
            <a:cs typeface="+mn-ea"/>
            <a:sym typeface="Arial"/>
          </a:endParaRPr>
        </a:p>
      </dsp:txBody>
      <dsp:txXfrm>
        <a:off x="898371" y="624782"/>
        <a:ext cx="766452" cy="6181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7A701-2248-4F06-A731-0EA96DA6B9A6}">
      <dsp:nvSpPr>
        <dsp:cNvPr id="0" name=""/>
        <dsp:cNvSpPr/>
      </dsp:nvSpPr>
      <dsp:spPr>
        <a:xfrm>
          <a:off x="1780322" y="1042458"/>
          <a:ext cx="1274115" cy="1274115"/>
        </a:xfrm>
        <a:prstGeom prst="gear9">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endParaRPr lang="en-US" sz="4100" b="1" kern="1200" dirty="0">
            <a:latin typeface="Arial"/>
            <a:ea typeface="微软雅黑"/>
            <a:cs typeface="+mn-ea"/>
            <a:sym typeface="Arial"/>
          </a:endParaRPr>
        </a:p>
      </dsp:txBody>
      <dsp:txXfrm>
        <a:off x="2036476" y="1340913"/>
        <a:ext cx="761807" cy="654922"/>
      </dsp:txXfrm>
    </dsp:sp>
    <dsp:sp modelId="{5C6563BD-E3F1-42AC-B437-5FC8E4F3D251}">
      <dsp:nvSpPr>
        <dsp:cNvPr id="0" name=""/>
        <dsp:cNvSpPr/>
      </dsp:nvSpPr>
      <dsp:spPr>
        <a:xfrm>
          <a:off x="1039019" y="741303"/>
          <a:ext cx="926629" cy="926629"/>
        </a:xfrm>
        <a:prstGeom prst="gear6">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b="1" kern="1200" dirty="0">
            <a:latin typeface="Arial"/>
            <a:ea typeface="微软雅黑"/>
            <a:cs typeface="+mn-ea"/>
            <a:sym typeface="Arial"/>
          </a:endParaRPr>
        </a:p>
      </dsp:txBody>
      <dsp:txXfrm>
        <a:off x="1272301" y="975995"/>
        <a:ext cx="460065" cy="457245"/>
      </dsp:txXfrm>
    </dsp:sp>
    <dsp:sp modelId="{2A8241D1-8929-4E98-B2C3-BA5F55152A12}">
      <dsp:nvSpPr>
        <dsp:cNvPr id="0" name=""/>
        <dsp:cNvSpPr/>
      </dsp:nvSpPr>
      <dsp:spPr>
        <a:xfrm rot="20700000">
          <a:off x="1558026" y="102023"/>
          <a:ext cx="907907" cy="907907"/>
        </a:xfrm>
        <a:prstGeom prst="gear6">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b="1" kern="1200" dirty="0">
            <a:latin typeface="Arial"/>
            <a:ea typeface="微软雅黑"/>
            <a:cs typeface="+mn-ea"/>
            <a:sym typeface="Arial"/>
          </a:endParaRPr>
        </a:p>
      </dsp:txBody>
      <dsp:txXfrm rot="-20700000">
        <a:off x="1757157" y="301154"/>
        <a:ext cx="509646" cy="509646"/>
      </dsp:txXfrm>
    </dsp:sp>
    <dsp:sp modelId="{DE50A65E-5545-47A0-A8E9-8031FB38AE4E}">
      <dsp:nvSpPr>
        <dsp:cNvPr id="0" name=""/>
        <dsp:cNvSpPr/>
      </dsp:nvSpPr>
      <dsp:spPr>
        <a:xfrm>
          <a:off x="1663097" y="860890"/>
          <a:ext cx="1630868" cy="1630868"/>
        </a:xfrm>
        <a:prstGeom prst="circularArrow">
          <a:avLst>
            <a:gd name="adj1" fmla="val 4688"/>
            <a:gd name="adj2" fmla="val 299029"/>
            <a:gd name="adj3" fmla="val 2443592"/>
            <a:gd name="adj4" fmla="val 16027560"/>
            <a:gd name="adj5" fmla="val 5469"/>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sp>
    <dsp:sp modelId="{47372926-E9DC-4FDB-ACCC-9E714DECDC7C}">
      <dsp:nvSpPr>
        <dsp:cNvPr id="0" name=""/>
        <dsp:cNvSpPr/>
      </dsp:nvSpPr>
      <dsp:spPr>
        <a:xfrm>
          <a:off x="874914" y="544333"/>
          <a:ext cx="1184927" cy="1184927"/>
        </a:xfrm>
        <a:prstGeom prst="leftCircularArrow">
          <a:avLst>
            <a:gd name="adj1" fmla="val 6452"/>
            <a:gd name="adj2" fmla="val 429999"/>
            <a:gd name="adj3" fmla="val 10489124"/>
            <a:gd name="adj4" fmla="val 14837806"/>
            <a:gd name="adj5" fmla="val 7527"/>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F60A84E-FB64-4C90-8D52-B40100ACAC07}">
      <dsp:nvSpPr>
        <dsp:cNvPr id="0" name=""/>
        <dsp:cNvSpPr/>
      </dsp:nvSpPr>
      <dsp:spPr>
        <a:xfrm>
          <a:off x="1348017" y="-88783"/>
          <a:ext cx="1277590" cy="1277590"/>
        </a:xfrm>
        <a:prstGeom prst="circularArrow">
          <a:avLst>
            <a:gd name="adj1" fmla="val 5984"/>
            <a:gd name="adj2" fmla="val 394124"/>
            <a:gd name="adj3" fmla="val 13313824"/>
            <a:gd name="adj4" fmla="val 10508221"/>
            <a:gd name="adj5" fmla="val 6981"/>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6249-93F1-456B-8EF6-3F048994C545}">
      <dsp:nvSpPr>
        <dsp:cNvPr id="0" name=""/>
        <dsp:cNvSpPr/>
      </dsp:nvSpPr>
      <dsp:spPr>
        <a:xfrm>
          <a:off x="5388906" y="1631905"/>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42535F1-E07B-4D2D-A4FF-AB6D970CD1A8}">
      <dsp:nvSpPr>
        <dsp:cNvPr id="0" name=""/>
        <dsp:cNvSpPr/>
      </dsp:nvSpPr>
      <dsp:spPr>
        <a:xfrm>
          <a:off x="4016749" y="727901"/>
          <a:ext cx="1417877" cy="216548"/>
        </a:xfrm>
        <a:custGeom>
          <a:avLst/>
          <a:gdLst/>
          <a:ahLst/>
          <a:cxnLst/>
          <a:rect l="0" t="0" r="0" b="0"/>
          <a:pathLst>
            <a:path>
              <a:moveTo>
                <a:pt x="0" y="0"/>
              </a:moveTo>
              <a:lnTo>
                <a:pt x="0" y="109133"/>
              </a:lnTo>
              <a:lnTo>
                <a:pt x="1417877" y="109133"/>
              </a:lnTo>
              <a:lnTo>
                <a:pt x="1417877"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B87361E5-000C-4AE4-831C-14E8B837093E}">
      <dsp:nvSpPr>
        <dsp:cNvPr id="0" name=""/>
        <dsp:cNvSpPr/>
      </dsp:nvSpPr>
      <dsp:spPr>
        <a:xfrm>
          <a:off x="3498403" y="3439914"/>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572E014-C8D7-46A6-B522-74CBB9163DCE}">
      <dsp:nvSpPr>
        <dsp:cNvPr id="0" name=""/>
        <dsp:cNvSpPr/>
      </dsp:nvSpPr>
      <dsp:spPr>
        <a:xfrm>
          <a:off x="3498403" y="2535910"/>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F239866-C4E4-4EBD-85FE-911548047791}">
      <dsp:nvSpPr>
        <dsp:cNvPr id="0" name=""/>
        <dsp:cNvSpPr/>
      </dsp:nvSpPr>
      <dsp:spPr>
        <a:xfrm>
          <a:off x="2598871" y="1631905"/>
          <a:ext cx="945251" cy="216548"/>
        </a:xfrm>
        <a:custGeom>
          <a:avLst/>
          <a:gdLst/>
          <a:ahLst/>
          <a:cxnLst/>
          <a:rect l="0" t="0" r="0" b="0"/>
          <a:pathLst>
            <a:path>
              <a:moveTo>
                <a:pt x="0" y="0"/>
              </a:moveTo>
              <a:lnTo>
                <a:pt x="0" y="109133"/>
              </a:lnTo>
              <a:lnTo>
                <a:pt x="945251" y="109133"/>
              </a:lnTo>
              <a:lnTo>
                <a:pt x="945251"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6F45B9C-29E0-4B73-A5FA-4CD33CCBB54B}">
      <dsp:nvSpPr>
        <dsp:cNvPr id="0" name=""/>
        <dsp:cNvSpPr/>
      </dsp:nvSpPr>
      <dsp:spPr>
        <a:xfrm>
          <a:off x="1653620" y="1631905"/>
          <a:ext cx="945251" cy="216548"/>
        </a:xfrm>
        <a:custGeom>
          <a:avLst/>
          <a:gdLst/>
          <a:ahLst/>
          <a:cxnLst/>
          <a:rect l="0" t="0" r="0" b="0"/>
          <a:pathLst>
            <a:path>
              <a:moveTo>
                <a:pt x="945251" y="0"/>
              </a:moveTo>
              <a:lnTo>
                <a:pt x="945251"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8641FE-FF55-41FF-8F09-57A483FA4714}">
      <dsp:nvSpPr>
        <dsp:cNvPr id="0" name=""/>
        <dsp:cNvSpPr/>
      </dsp:nvSpPr>
      <dsp:spPr>
        <a:xfrm>
          <a:off x="2598871" y="727901"/>
          <a:ext cx="1417877" cy="216548"/>
        </a:xfrm>
        <a:custGeom>
          <a:avLst/>
          <a:gdLst/>
          <a:ahLst/>
          <a:cxnLst/>
          <a:rect l="0" t="0" r="0" b="0"/>
          <a:pathLst>
            <a:path>
              <a:moveTo>
                <a:pt x="1417877" y="0"/>
              </a:moveTo>
              <a:lnTo>
                <a:pt x="1417877"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D1843F-7ED0-47BB-B6BF-1363785728AF}">
      <dsp:nvSpPr>
        <dsp:cNvPr id="0" name=""/>
        <dsp:cNvSpPr/>
      </dsp:nvSpPr>
      <dsp:spPr>
        <a:xfrm>
          <a:off x="3673021" y="40446"/>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A5B3-6894-4004-B534-463E93E509D9}">
      <dsp:nvSpPr>
        <dsp:cNvPr id="0" name=""/>
        <dsp:cNvSpPr/>
      </dsp:nvSpPr>
      <dsp:spPr>
        <a:xfrm>
          <a:off x="4360476" y="38727"/>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4360476" y="38727"/>
        <a:ext cx="1031183" cy="687455"/>
      </dsp:txXfrm>
    </dsp:sp>
    <dsp:sp modelId="{34953ACF-897A-4822-953E-E5B119F2855C}">
      <dsp:nvSpPr>
        <dsp:cNvPr id="0" name=""/>
        <dsp:cNvSpPr/>
      </dsp:nvSpPr>
      <dsp:spPr>
        <a:xfrm>
          <a:off x="2255143"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9D915-3A7E-4CA5-9913-744213DEA66B}">
      <dsp:nvSpPr>
        <dsp:cNvPr id="0" name=""/>
        <dsp:cNvSpPr/>
      </dsp:nvSpPr>
      <dsp:spPr>
        <a:xfrm>
          <a:off x="2942599"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2942599" y="942731"/>
        <a:ext cx="1031183" cy="687455"/>
      </dsp:txXfrm>
    </dsp:sp>
    <dsp:sp modelId="{1A440240-1FDC-4444-840B-77C36133E937}">
      <dsp:nvSpPr>
        <dsp:cNvPr id="0" name=""/>
        <dsp:cNvSpPr/>
      </dsp:nvSpPr>
      <dsp:spPr>
        <a:xfrm>
          <a:off x="1309892"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AA65-FA8B-4102-AF16-D9CE600A3BEA}">
      <dsp:nvSpPr>
        <dsp:cNvPr id="0" name=""/>
        <dsp:cNvSpPr/>
      </dsp:nvSpPr>
      <dsp:spPr>
        <a:xfrm>
          <a:off x="1997348"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1997348" y="1846735"/>
        <a:ext cx="1031183" cy="687455"/>
      </dsp:txXfrm>
    </dsp:sp>
    <dsp:sp modelId="{8220347A-879F-4846-A88B-A3B8C7563ADE}">
      <dsp:nvSpPr>
        <dsp:cNvPr id="0" name=""/>
        <dsp:cNvSpPr/>
      </dsp:nvSpPr>
      <dsp:spPr>
        <a:xfrm>
          <a:off x="3200395"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F3DFE-629A-4FF6-AD4C-A14B4AEE8DB6}">
      <dsp:nvSpPr>
        <dsp:cNvPr id="0" name=""/>
        <dsp:cNvSpPr/>
      </dsp:nvSpPr>
      <dsp:spPr>
        <a:xfrm>
          <a:off x="3887851"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3887851" y="1846735"/>
        <a:ext cx="1031183" cy="687455"/>
      </dsp:txXfrm>
    </dsp:sp>
    <dsp:sp modelId="{4E7A8E21-A86D-46AA-B763-A48E3CD5FFA6}">
      <dsp:nvSpPr>
        <dsp:cNvPr id="0" name=""/>
        <dsp:cNvSpPr/>
      </dsp:nvSpPr>
      <dsp:spPr>
        <a:xfrm>
          <a:off x="3200395" y="2752458"/>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4D177-AFB5-4C30-8573-B29915A7530F}">
      <dsp:nvSpPr>
        <dsp:cNvPr id="0" name=""/>
        <dsp:cNvSpPr/>
      </dsp:nvSpPr>
      <dsp:spPr>
        <a:xfrm>
          <a:off x="3887851" y="2750740"/>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3887851" y="2750740"/>
        <a:ext cx="1031183" cy="687455"/>
      </dsp:txXfrm>
    </dsp:sp>
    <dsp:sp modelId="{AA56D470-FE4A-4F70-9A00-088D537B1213}">
      <dsp:nvSpPr>
        <dsp:cNvPr id="0" name=""/>
        <dsp:cNvSpPr/>
      </dsp:nvSpPr>
      <dsp:spPr>
        <a:xfrm>
          <a:off x="3200395" y="3656462"/>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6C870-2013-486E-8AF8-0677C3F0CA6A}">
      <dsp:nvSpPr>
        <dsp:cNvPr id="0" name=""/>
        <dsp:cNvSpPr/>
      </dsp:nvSpPr>
      <dsp:spPr>
        <a:xfrm>
          <a:off x="3887851" y="3654744"/>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3887851" y="3654744"/>
        <a:ext cx="1031183" cy="687455"/>
      </dsp:txXfrm>
    </dsp:sp>
    <dsp:sp modelId="{C7970685-FA1F-484D-BE61-DCA72B6C24E9}">
      <dsp:nvSpPr>
        <dsp:cNvPr id="0" name=""/>
        <dsp:cNvSpPr/>
      </dsp:nvSpPr>
      <dsp:spPr>
        <a:xfrm>
          <a:off x="5090898"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9827C-AA20-41E7-940F-09E416A9E795}">
      <dsp:nvSpPr>
        <dsp:cNvPr id="0" name=""/>
        <dsp:cNvSpPr/>
      </dsp:nvSpPr>
      <dsp:spPr>
        <a:xfrm>
          <a:off x="5778354"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5778354" y="942731"/>
        <a:ext cx="1031183" cy="687455"/>
      </dsp:txXfrm>
    </dsp:sp>
    <dsp:sp modelId="{5E13B9B1-EBC3-4CD3-9872-805B55E0A7D6}">
      <dsp:nvSpPr>
        <dsp:cNvPr id="0" name=""/>
        <dsp:cNvSpPr/>
      </dsp:nvSpPr>
      <dsp:spPr>
        <a:xfrm>
          <a:off x="5090898"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35AB6-FD63-4FC8-8035-F8F81DCFA3A0}">
      <dsp:nvSpPr>
        <dsp:cNvPr id="0" name=""/>
        <dsp:cNvSpPr/>
      </dsp:nvSpPr>
      <dsp:spPr>
        <a:xfrm>
          <a:off x="5778354"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b="1" kern="1200" dirty="0">
            <a:solidFill>
              <a:schemeClr val="bg1">
                <a:lumMod val="75000"/>
              </a:schemeClr>
            </a:solidFill>
            <a:latin typeface="Arial"/>
            <a:ea typeface="微软雅黑"/>
            <a:cs typeface="+mn-ea"/>
            <a:sym typeface="Arial"/>
          </a:endParaRPr>
        </a:p>
      </dsp:txBody>
      <dsp:txXfrm>
        <a:off x="5778354" y="1846735"/>
        <a:ext cx="1031183" cy="687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1">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chart3#1">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1">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image"/>
                    <dgm:param type="dstNode" val="image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image2"/>
                            <dgm:param type="dstNode" val="image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image3"/>
                                        <dgm:param type="dstNode" val="image4"/>
                                        <dgm:param type="dim" val="1D"/>
                                        <dgm:param type="endSty" val="noArr"/>
                                        <dgm:param type="connRout" val="bend"/>
                                        <dgm:param type="begPts" val="bCtr"/>
                                        <dgm:param type="endPts" val="tCtr"/>
                                        <dgm:param type="bendPt" val="end"/>
                                      </dgm:alg>
                                    </dgm:if>
                                    <dgm:else name="Name26">
                                      <dgm:alg type="conn">
                                        <dgm:param type="srcNode" val="image4"/>
                                        <dgm:param type="dstNode" val="image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2018/1/15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10593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点击文本框即可进行编辑输入相关内容点击文本框即可进行编辑输入相关内容</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1484482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val="215301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152843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2772382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14</a:t>
            </a:fld>
            <a:endParaRPr lang="zh-CN" altLang="en-US"/>
          </a:p>
        </p:txBody>
      </p:sp>
    </p:spTree>
    <p:extLst>
      <p:ext uri="{BB962C8B-B14F-4D97-AF65-F5344CB8AC3E}">
        <p14:creationId xmlns:p14="http://schemas.microsoft.com/office/powerpoint/2010/main" val="3980914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307463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11682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17</a:t>
            </a:fld>
            <a:endParaRPr lang="zh-CN" altLang="en-US"/>
          </a:p>
        </p:txBody>
      </p:sp>
    </p:spTree>
    <p:extLst>
      <p:ext uri="{BB962C8B-B14F-4D97-AF65-F5344CB8AC3E}">
        <p14:creationId xmlns:p14="http://schemas.microsoft.com/office/powerpoint/2010/main" val="109737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18</a:t>
            </a:fld>
            <a:endParaRPr lang="zh-CN" altLang="en-US"/>
          </a:p>
        </p:txBody>
      </p:sp>
    </p:spTree>
    <p:extLst>
      <p:ext uri="{BB962C8B-B14F-4D97-AF65-F5344CB8AC3E}">
        <p14:creationId xmlns:p14="http://schemas.microsoft.com/office/powerpoint/2010/main" val="193323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19</a:t>
            </a:fld>
            <a:endParaRPr lang="zh-CN" altLang="en-US"/>
          </a:p>
        </p:txBody>
      </p:sp>
    </p:spTree>
    <p:extLst>
      <p:ext uri="{BB962C8B-B14F-4D97-AF65-F5344CB8AC3E}">
        <p14:creationId xmlns:p14="http://schemas.microsoft.com/office/powerpoint/2010/main" val="97762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2203864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extLst>
      <p:ext uri="{BB962C8B-B14F-4D97-AF65-F5344CB8AC3E}">
        <p14:creationId xmlns:p14="http://schemas.microsoft.com/office/powerpoint/2010/main" val="336495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182189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64065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36224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254364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97176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12302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340453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2018/1/15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pPr/>
              <a:t>2018/1/15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16.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3.emf"/><Relationship Id="rId5" Type="http://schemas.openxmlformats.org/officeDocument/2006/relationships/diagramQuickStyle" Target="../diagrams/quickStyle6.xml"/><Relationship Id="rId15" Type="http://schemas.openxmlformats.org/officeDocument/2006/relationships/image" Target="../media/image37.emf"/><Relationship Id="rId10" Type="http://schemas.openxmlformats.org/officeDocument/2006/relationships/image" Target="../media/image32.emf"/><Relationship Id="rId4" Type="http://schemas.openxmlformats.org/officeDocument/2006/relationships/diagramLayout" Target="../diagrams/layout6.xml"/><Relationship Id="rId9" Type="http://schemas.openxmlformats.org/officeDocument/2006/relationships/image" Target="../media/image31.emf"/><Relationship Id="rId14" Type="http://schemas.openxmlformats.org/officeDocument/2006/relationships/image" Target="../media/image36.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3.wdp"/><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5" Type="http://schemas.microsoft.com/office/2007/relationships/hdphoto" Target="../media/hdphoto4.wdp"/><Relationship Id="rId10" Type="http://schemas.openxmlformats.org/officeDocument/2006/relationships/image" Target="../media/image6.png"/><Relationship Id="rId4" Type="http://schemas.openxmlformats.org/officeDocument/2006/relationships/diagramLayout" Target="../diagrams/layout1.xml"/><Relationship Id="rId9" Type="http://schemas.microsoft.com/office/2007/relationships/hdphoto" Target="../media/hdphoto1.wdp"/><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7.wdp"/><Relationship Id="rId1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17" Type="http://schemas.microsoft.com/office/2007/relationships/hdphoto" Target="../media/hdphoto9.wdp"/><Relationship Id="rId2" Type="http://schemas.openxmlformats.org/officeDocument/2006/relationships/notesSlide" Target="../notesSlides/notesSlide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microsoft.com/office/2007/relationships/hdphoto" Target="../media/hdphoto6.wdp"/><Relationship Id="rId5" Type="http://schemas.openxmlformats.org/officeDocument/2006/relationships/diagramQuickStyle" Target="../diagrams/quickStyle2.xml"/><Relationship Id="rId15" Type="http://schemas.microsoft.com/office/2007/relationships/hdphoto" Target="../media/hdphoto8.wdp"/><Relationship Id="rId10" Type="http://schemas.openxmlformats.org/officeDocument/2006/relationships/image" Target="../media/image10.png"/><Relationship Id="rId19" Type="http://schemas.microsoft.com/office/2007/relationships/hdphoto" Target="../media/hdphoto10.wdp"/><Relationship Id="rId4" Type="http://schemas.openxmlformats.org/officeDocument/2006/relationships/diagramLayout" Target="../diagrams/layout2.xml"/><Relationship Id="rId9" Type="http://schemas.microsoft.com/office/2007/relationships/hdphoto" Target="../media/hdphoto5.wdp"/><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a:solidFill>
                  <a:schemeClr val="tx1">
                    <a:lumMod val="75000"/>
                    <a:lumOff val="25000"/>
                  </a:schemeClr>
                </a:solidFill>
                <a:latin typeface="Arial"/>
                <a:ea typeface="微软雅黑"/>
                <a:cs typeface="+mn-ea"/>
                <a:sym typeface="Arial"/>
              </a:rPr>
              <a:t>简约风毕业答辩</a:t>
            </a:r>
            <a:r>
              <a:rPr lang="en-US" altLang="zh-CN" sz="4800" dirty="0">
                <a:solidFill>
                  <a:schemeClr val="tx1">
                    <a:lumMod val="75000"/>
                    <a:lumOff val="25000"/>
                  </a:schemeClr>
                </a:solidFill>
                <a:latin typeface="Arial"/>
                <a:ea typeface="微软雅黑"/>
                <a:cs typeface="+mn-ea"/>
                <a:sym typeface="Arial"/>
              </a:rPr>
              <a:t>PPT</a:t>
            </a:r>
            <a:r>
              <a:rPr lang="zh-CN" altLang="en-US" sz="4800" dirty="0">
                <a:solidFill>
                  <a:schemeClr val="tx1">
                    <a:lumMod val="75000"/>
                    <a:lumOff val="25000"/>
                  </a:schemeClr>
                </a:solidFill>
                <a:latin typeface="Arial"/>
                <a:ea typeface="微软雅黑"/>
                <a:cs typeface="+mn-ea"/>
                <a:sym typeface="Arial"/>
              </a:rPr>
              <a:t>模板</a:t>
            </a:r>
          </a:p>
        </p:txBody>
      </p:sp>
      <p:sp>
        <p:nvSpPr>
          <p:cNvPr id="42" name="文本框 5"/>
          <p:cNvSpPr txBox="1"/>
          <p:nvPr/>
        </p:nvSpPr>
        <p:spPr>
          <a:xfrm>
            <a:off x="4873264" y="4485163"/>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gn="r"/>
            <a:r>
              <a:rPr lang="en-US" altLang="zh-CN" sz="1200" b="0" dirty="0">
                <a:solidFill>
                  <a:schemeClr val="tx1">
                    <a:lumMod val="75000"/>
                    <a:lumOff val="25000"/>
                  </a:schemeClr>
                </a:solidFill>
                <a:latin typeface="Arial"/>
                <a:ea typeface="微软雅黑"/>
                <a:cs typeface="+mn-ea"/>
                <a:sym typeface="Arial"/>
              </a:rPr>
              <a:t>PROFESSIONAL GENERATION GRADUATION REPORT </a:t>
            </a:r>
            <a:r>
              <a:rPr lang="en-US" altLang="zh-CN" sz="1100" b="0" dirty="0">
                <a:solidFill>
                  <a:schemeClr val="tx1">
                    <a:lumMod val="75000"/>
                    <a:lumOff val="25000"/>
                  </a:schemeClr>
                </a:solidFill>
                <a:latin typeface="Arial"/>
                <a:ea typeface="微软雅黑"/>
                <a:cs typeface="+mn-ea"/>
                <a:sym typeface="Arial"/>
              </a:rPr>
              <a:t>POWERPOINT</a:t>
            </a:r>
            <a:r>
              <a:rPr lang="en-US" altLang="zh-CN" sz="1200" b="0" dirty="0">
                <a:solidFill>
                  <a:schemeClr val="tx1">
                    <a:lumMod val="75000"/>
                    <a:lumOff val="25000"/>
                  </a:schemeClr>
                </a:solidFill>
                <a:latin typeface="Arial"/>
                <a:ea typeface="微软雅黑"/>
                <a:cs typeface="+mn-ea"/>
                <a:sym typeface="Arial"/>
              </a:rPr>
              <a:t> TEMPLATE</a:t>
            </a:r>
            <a:endParaRPr lang="zh-CN" altLang="en-US" sz="1200" b="0" dirty="0">
              <a:solidFill>
                <a:schemeClr val="tx1">
                  <a:lumMod val="75000"/>
                  <a:lumOff val="25000"/>
                </a:schemeClr>
              </a:solidFill>
              <a:latin typeface="Arial"/>
              <a:ea typeface="微软雅黑"/>
              <a:cs typeface="+mn-ea"/>
              <a:sym typeface="Arial"/>
            </a:endParaRPr>
          </a:p>
        </p:txBody>
      </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grpSp>
      <p:sp>
        <p:nvSpPr>
          <p:cNvPr id="45" name="矩形 44">
            <a:extLst>
              <a:ext uri="{FF2B5EF4-FFF2-40B4-BE49-F238E27FC236}">
                <a16:creationId xmlns:a16="http://schemas.microsoft.com/office/drawing/2014/main" id="{B2877014-0BF6-4B64-8BE3-26E7459E3D98}"/>
              </a:ext>
            </a:extLst>
          </p:cNvPr>
          <p:cNvSpPr/>
          <p:nvPr/>
        </p:nvSpPr>
        <p:spPr>
          <a:xfrm>
            <a:off x="6385120" y="5530334"/>
            <a:ext cx="4416594" cy="369332"/>
          </a:xfrm>
          <a:prstGeom prst="rect">
            <a:avLst/>
          </a:prstGeom>
        </p:spPr>
        <p:txBody>
          <a:bodyPr wrap="none">
            <a:spAutoFit/>
          </a:bodyPr>
          <a:lstStyle/>
          <a:p>
            <a:pPr algn="ctr"/>
            <a:r>
              <a:rPr lang="zh-CN" altLang="en-US" dirty="0">
                <a:latin typeface="Arial"/>
                <a:ea typeface="微软雅黑"/>
                <a:cs typeface="+mn-ea"/>
                <a:sym typeface="Arial"/>
              </a:rPr>
              <a:t>汇报时间：</a:t>
            </a:r>
            <a:r>
              <a:rPr lang="en-US" altLang="zh-CN" dirty="0">
                <a:latin typeface="Arial"/>
                <a:ea typeface="微软雅黑"/>
                <a:cs typeface="+mn-ea"/>
                <a:sym typeface="Arial"/>
              </a:rPr>
              <a:t>2018</a:t>
            </a:r>
            <a:r>
              <a:rPr lang="zh-CN" altLang="en-US" dirty="0">
                <a:latin typeface="Arial"/>
                <a:ea typeface="微软雅黑"/>
                <a:cs typeface="+mn-ea"/>
                <a:sym typeface="Arial"/>
              </a:rPr>
              <a:t>年</a:t>
            </a:r>
            <a:r>
              <a:rPr lang="en-US" altLang="zh-CN" dirty="0">
                <a:latin typeface="Arial"/>
                <a:ea typeface="微软雅黑"/>
                <a:cs typeface="+mn-ea"/>
                <a:sym typeface="Arial"/>
              </a:rPr>
              <a:t>1</a:t>
            </a:r>
            <a:r>
              <a:rPr lang="zh-CN" altLang="en-US" dirty="0">
                <a:latin typeface="Arial"/>
                <a:ea typeface="微软雅黑"/>
                <a:cs typeface="+mn-ea"/>
                <a:sym typeface="Arial"/>
              </a:rPr>
              <a:t>月      汇报人：</a:t>
            </a:r>
            <a:r>
              <a:rPr lang="en-US" altLang="zh-CN" dirty="0">
                <a:latin typeface="Arial"/>
                <a:ea typeface="微软雅黑"/>
                <a:cs typeface="+mn-ea"/>
                <a:sym typeface="Arial"/>
              </a:rPr>
              <a:t>99PPT</a:t>
            </a:r>
            <a:endParaRPr lang="zh-CN" altLang="en-US" dirty="0">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课题研究的思路与方法</a:t>
            </a:r>
            <a:endParaRPr lang="en-US" altLang="zh-CN" dirty="0">
              <a:solidFill>
                <a:schemeClr val="tx1">
                  <a:lumMod val="75000"/>
                  <a:lumOff val="25000"/>
                </a:schemeClr>
              </a:solidFill>
              <a:latin typeface="Arial"/>
              <a:ea typeface="微软雅黑"/>
              <a:cs typeface="+mn-ea"/>
              <a:sym typeface="Arial"/>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Ideas And Methods</a:t>
            </a:r>
            <a:endParaRPr lang="zh-CN" altLang="en-US" sz="1200" dirty="0">
              <a:solidFill>
                <a:schemeClr val="tx1">
                  <a:lumMod val="75000"/>
                  <a:lumOff val="25000"/>
                </a:schemeClr>
              </a:solidFill>
              <a:latin typeface="Arial"/>
              <a:ea typeface="微软雅黑"/>
              <a:cs typeface="+mn-ea"/>
              <a:sym typeface="Arial"/>
            </a:endParaRPr>
          </a:p>
        </p:txBody>
      </p:sp>
      <p:grpSp>
        <p:nvGrpSpPr>
          <p:cNvPr id="4" name="组合 3"/>
          <p:cNvGrpSpPr/>
          <p:nvPr/>
        </p:nvGrpSpPr>
        <p:grpSpPr>
          <a:xfrm>
            <a:off x="1428509" y="2168920"/>
            <a:ext cx="9048848" cy="3825773"/>
            <a:chOff x="1243993" y="2090252"/>
            <a:chExt cx="9417880" cy="3981796"/>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65" name="Rectangle 79"/>
            <p:cNvSpPr/>
            <p:nvPr/>
          </p:nvSpPr>
          <p:spPr bwMode="auto">
            <a:xfrm>
              <a:off x="7236919" y="3207964"/>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66" name="Rectangle 89"/>
            <p:cNvSpPr/>
            <p:nvPr/>
          </p:nvSpPr>
          <p:spPr bwMode="auto">
            <a:xfrm>
              <a:off x="7230947" y="321393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72" name="Rectangle 90"/>
            <p:cNvSpPr/>
            <p:nvPr/>
          </p:nvSpPr>
          <p:spPr bwMode="auto">
            <a:xfrm>
              <a:off x="7230947" y="417841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82" name="Rectangle 96"/>
            <p:cNvSpPr/>
            <p:nvPr/>
          </p:nvSpPr>
          <p:spPr bwMode="auto">
            <a:xfrm>
              <a:off x="7233932" y="4181404"/>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84" name="Rectangle 93"/>
            <p:cNvSpPr/>
            <p:nvPr/>
          </p:nvSpPr>
          <p:spPr bwMode="auto">
            <a:xfrm>
              <a:off x="7236919" y="5211576"/>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85" name="Rectangle 97"/>
            <p:cNvSpPr/>
            <p:nvPr/>
          </p:nvSpPr>
          <p:spPr bwMode="auto">
            <a:xfrm>
              <a:off x="7230947" y="5211576"/>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pic>
          <p:nvPicPr>
            <p:cNvPr id="90" name="Picture 1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文本框 91"/>
            <p:cNvSpPr txBox="1"/>
            <p:nvPr/>
          </p:nvSpPr>
          <p:spPr>
            <a:xfrm>
              <a:off x="7091588" y="2090252"/>
              <a:ext cx="1409394" cy="384394"/>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93" name="文本框 92"/>
            <p:cNvSpPr txBox="1"/>
            <p:nvPr/>
          </p:nvSpPr>
          <p:spPr>
            <a:xfrm>
              <a:off x="7091588" y="3137197"/>
              <a:ext cx="1409394" cy="384394"/>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94" name="文本框 93"/>
            <p:cNvSpPr txBox="1"/>
            <p:nvPr/>
          </p:nvSpPr>
          <p:spPr>
            <a:xfrm>
              <a:off x="7091588" y="4126676"/>
              <a:ext cx="1409394" cy="384394"/>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95" name="文本框 94"/>
            <p:cNvSpPr txBox="1"/>
            <p:nvPr/>
          </p:nvSpPr>
          <p:spPr>
            <a:xfrm>
              <a:off x="7091588" y="5143408"/>
              <a:ext cx="1409394" cy="384394"/>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96" name="文本框 95"/>
            <p:cNvSpPr txBox="1"/>
            <p:nvPr/>
          </p:nvSpPr>
          <p:spPr>
            <a:xfrm>
              <a:off x="7230948" y="2510357"/>
              <a:ext cx="3424954" cy="554302"/>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97" name="文本框 96"/>
            <p:cNvSpPr txBox="1"/>
            <p:nvPr/>
          </p:nvSpPr>
          <p:spPr>
            <a:xfrm>
              <a:off x="7230948" y="3512820"/>
              <a:ext cx="3424954" cy="554302"/>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98" name="文本框 97"/>
            <p:cNvSpPr txBox="1"/>
            <p:nvPr/>
          </p:nvSpPr>
          <p:spPr>
            <a:xfrm>
              <a:off x="7230948" y="4500769"/>
              <a:ext cx="3424954" cy="554302"/>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endParaRPr lang="en-US" altLang="zh-CN" sz="1200" dirty="0">
                <a:solidFill>
                  <a:schemeClr val="tx1">
                    <a:lumMod val="75000"/>
                    <a:lumOff val="25000"/>
                  </a:schemeClr>
                </a:solidFill>
                <a:latin typeface="Arial"/>
                <a:ea typeface="微软雅黑"/>
                <a:cs typeface="+mn-ea"/>
                <a:sym typeface="Arial"/>
              </a:endParaRPr>
            </a:p>
          </p:txBody>
        </p:sp>
        <p:sp>
          <p:nvSpPr>
            <p:cNvPr id="99" name="文本框 98"/>
            <p:cNvSpPr txBox="1"/>
            <p:nvPr/>
          </p:nvSpPr>
          <p:spPr>
            <a:xfrm>
              <a:off x="7230948" y="5517746"/>
              <a:ext cx="3424954" cy="554302"/>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Arial"/>
                <a:ea typeface="微软雅黑"/>
                <a:cs typeface="+mn-ea"/>
                <a:sym typeface="Arial"/>
              </a:rPr>
              <a:t>Part 03</a:t>
            </a:r>
            <a:endParaRPr lang="zh-CN" altLang="en-US" sz="9600" b="1" dirty="0">
              <a:solidFill>
                <a:schemeClr val="tx1">
                  <a:lumMod val="75000"/>
                  <a:lumOff val="25000"/>
                </a:schemeClr>
              </a:solidFill>
              <a:latin typeface="Arial"/>
              <a:ea typeface="微软雅黑"/>
              <a:cs typeface="+mn-ea"/>
              <a:sym typeface="Arial"/>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Arial"/>
                <a:ea typeface="微软雅黑"/>
                <a:cs typeface="+mn-ea"/>
                <a:sym typeface="Arial"/>
              </a:rPr>
              <a:t>课题研究的进展</a:t>
            </a:r>
            <a:endParaRPr lang="en-US" altLang="zh-CN" sz="2800" b="1" dirty="0">
              <a:solidFill>
                <a:schemeClr val="tx1">
                  <a:lumMod val="75000"/>
                  <a:lumOff val="25000"/>
                </a:schemeClr>
              </a:solidFill>
              <a:latin typeface="Arial"/>
              <a:ea typeface="微软雅黑"/>
              <a:cs typeface="+mn-ea"/>
              <a:sym typeface="Arial"/>
            </a:endParaRPr>
          </a:p>
        </p:txBody>
      </p:sp>
      <p:sp>
        <p:nvSpPr>
          <p:cNvPr id="43" name="文本框 42"/>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a:ea typeface="微软雅黑"/>
                <a:cs typeface="+mn-ea"/>
                <a:sym typeface="Arial"/>
              </a:rPr>
              <a:t>The Research Progress</a:t>
            </a:r>
            <a:endParaRPr lang="zh-CN" altLang="en-US"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课题研究的进展</a:t>
            </a:r>
            <a:endParaRPr lang="en-US" altLang="zh-CN" dirty="0">
              <a:solidFill>
                <a:schemeClr val="tx1">
                  <a:lumMod val="75000"/>
                  <a:lumOff val="25000"/>
                </a:schemeClr>
              </a:solidFill>
              <a:latin typeface="Arial"/>
              <a:ea typeface="微软雅黑"/>
              <a:cs typeface="+mn-ea"/>
              <a:sym typeface="Arial"/>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Research Progress</a:t>
            </a:r>
            <a:endParaRPr lang="zh-CN" altLang="en-US" sz="1200" dirty="0">
              <a:solidFill>
                <a:schemeClr val="tx1">
                  <a:lumMod val="75000"/>
                  <a:lumOff val="25000"/>
                </a:schemeClr>
              </a:solidFill>
              <a:latin typeface="Arial"/>
              <a:ea typeface="微软雅黑"/>
              <a:cs typeface="+mn-ea"/>
              <a:sym typeface="Arial"/>
            </a:endParaRPr>
          </a:p>
        </p:txBody>
      </p:sp>
      <p:grpSp>
        <p:nvGrpSpPr>
          <p:cNvPr id="3" name="组合 2"/>
          <p:cNvGrpSpPr/>
          <p:nvPr/>
        </p:nvGrpSpPr>
        <p:grpSpPr>
          <a:xfrm>
            <a:off x="1091399" y="2199678"/>
            <a:ext cx="10113630" cy="3630309"/>
            <a:chOff x="731430" y="2057809"/>
            <a:chExt cx="10833568" cy="3888732"/>
          </a:xfrm>
        </p:grpSpPr>
        <p:sp>
          <p:nvSpPr>
            <p:cNvPr id="60" name="Oval 17"/>
            <p:cNvSpPr/>
            <p:nvPr/>
          </p:nvSpPr>
          <p:spPr>
            <a:xfrm>
              <a:off x="731430"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6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606" y="2398968"/>
              <a:ext cx="420309"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Oval 13"/>
            <p:cNvSpPr/>
            <p:nvPr/>
          </p:nvSpPr>
          <p:spPr>
            <a:xfrm>
              <a:off x="731430"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6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8933" y="3777146"/>
              <a:ext cx="452982"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Oval 36"/>
            <p:cNvSpPr/>
            <p:nvPr/>
          </p:nvSpPr>
          <p:spPr>
            <a:xfrm>
              <a:off x="731430"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1606" y="5127975"/>
              <a:ext cx="442586"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Oval 45"/>
            <p:cNvSpPr/>
            <p:nvPr/>
          </p:nvSpPr>
          <p:spPr>
            <a:xfrm>
              <a:off x="6389028"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62179" y="2396363"/>
              <a:ext cx="442586"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Oval 44"/>
            <p:cNvSpPr/>
            <p:nvPr/>
          </p:nvSpPr>
          <p:spPr>
            <a:xfrm>
              <a:off x="6389028"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10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09204" y="3777146"/>
              <a:ext cx="452982" cy="3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Oval 52"/>
            <p:cNvSpPr/>
            <p:nvPr/>
          </p:nvSpPr>
          <p:spPr>
            <a:xfrm>
              <a:off x="6389028"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a:ea typeface="微软雅黑"/>
                <a:cs typeface="+mn-ea"/>
                <a:sym typeface="Arial"/>
              </a:endParaRPr>
            </a:p>
          </p:txBody>
        </p:sp>
        <p:pic>
          <p:nvPicPr>
            <p:cNvPr id="112"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56981" y="5127975"/>
              <a:ext cx="452982"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文本框 112"/>
            <p:cNvSpPr txBox="1"/>
            <p:nvPr/>
          </p:nvSpPr>
          <p:spPr>
            <a:xfrm>
              <a:off x="1927723" y="2367335"/>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14" name="文本框 113"/>
            <p:cNvSpPr txBox="1"/>
            <p:nvPr/>
          </p:nvSpPr>
          <p:spPr>
            <a:xfrm>
              <a:off x="1927723" y="2057809"/>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115" name="文本框 114"/>
            <p:cNvSpPr txBox="1"/>
            <p:nvPr/>
          </p:nvSpPr>
          <p:spPr>
            <a:xfrm>
              <a:off x="1927723" y="3713531"/>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16" name="文本框 115"/>
            <p:cNvSpPr txBox="1"/>
            <p:nvPr/>
          </p:nvSpPr>
          <p:spPr>
            <a:xfrm>
              <a:off x="1927723" y="3404004"/>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117" name="文本框 116"/>
            <p:cNvSpPr txBox="1"/>
            <p:nvPr/>
          </p:nvSpPr>
          <p:spPr>
            <a:xfrm>
              <a:off x="1927723" y="5105843"/>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18" name="文本框 117"/>
            <p:cNvSpPr txBox="1"/>
            <p:nvPr/>
          </p:nvSpPr>
          <p:spPr>
            <a:xfrm>
              <a:off x="1927723" y="4796317"/>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119" name="文本框 118"/>
            <p:cNvSpPr txBox="1"/>
            <p:nvPr/>
          </p:nvSpPr>
          <p:spPr>
            <a:xfrm>
              <a:off x="7657978" y="2367335"/>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20" name="文本框 119"/>
            <p:cNvSpPr txBox="1"/>
            <p:nvPr/>
          </p:nvSpPr>
          <p:spPr>
            <a:xfrm>
              <a:off x="7657978" y="2057809"/>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121" name="文本框 120"/>
            <p:cNvSpPr txBox="1"/>
            <p:nvPr/>
          </p:nvSpPr>
          <p:spPr>
            <a:xfrm>
              <a:off x="7657978" y="3713531"/>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22" name="文本框 121"/>
            <p:cNvSpPr txBox="1"/>
            <p:nvPr/>
          </p:nvSpPr>
          <p:spPr>
            <a:xfrm>
              <a:off x="7657978" y="3404004"/>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123" name="文本框 122"/>
            <p:cNvSpPr txBox="1"/>
            <p:nvPr/>
          </p:nvSpPr>
          <p:spPr>
            <a:xfrm>
              <a:off x="7657978" y="5105843"/>
              <a:ext cx="3907020" cy="8406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a:t>
              </a:r>
            </a:p>
          </p:txBody>
        </p:sp>
        <p:sp>
          <p:nvSpPr>
            <p:cNvPr id="124" name="文本框 123"/>
            <p:cNvSpPr txBox="1"/>
            <p:nvPr/>
          </p:nvSpPr>
          <p:spPr>
            <a:xfrm>
              <a:off x="7657978" y="4796317"/>
              <a:ext cx="1319035" cy="3626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课题研究的进展</a:t>
            </a:r>
            <a:endParaRPr lang="en-US" altLang="zh-CN" dirty="0">
              <a:solidFill>
                <a:schemeClr val="tx1">
                  <a:lumMod val="75000"/>
                  <a:lumOff val="25000"/>
                </a:schemeClr>
              </a:solidFill>
              <a:latin typeface="Arial"/>
              <a:ea typeface="微软雅黑"/>
              <a:cs typeface="+mn-ea"/>
              <a:sym typeface="Arial"/>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Research Progress</a:t>
            </a:r>
            <a:endParaRPr lang="zh-CN" altLang="en-US" sz="1200" dirty="0">
              <a:solidFill>
                <a:schemeClr val="tx1">
                  <a:lumMod val="75000"/>
                  <a:lumOff val="25000"/>
                </a:schemeClr>
              </a:solidFill>
              <a:latin typeface="Arial"/>
              <a:ea typeface="微软雅黑"/>
              <a:cs typeface="+mn-ea"/>
              <a:sym typeface="Arial"/>
            </a:endParaRPr>
          </a:p>
        </p:txBody>
      </p:sp>
      <p:pic>
        <p:nvPicPr>
          <p:cNvPr id="38" name="Picture 3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87589" y="1958743"/>
            <a:ext cx="1383954" cy="1490436"/>
          </a:xfrm>
          <a:prstGeom prst="rect">
            <a:avLst/>
          </a:prstGeom>
        </p:spPr>
      </p:pic>
      <p:sp>
        <p:nvSpPr>
          <p:cNvPr id="39" name="Cube 12"/>
          <p:cNvSpPr/>
          <p:nvPr/>
        </p:nvSpPr>
        <p:spPr>
          <a:xfrm>
            <a:off x="1980605" y="3526147"/>
            <a:ext cx="1873538" cy="1004854"/>
          </a:xfrm>
          <a:prstGeom prst="cube">
            <a:avLst>
              <a:gd name="adj" fmla="val 11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40" name="Cube 50"/>
          <p:cNvSpPr/>
          <p:nvPr/>
        </p:nvSpPr>
        <p:spPr>
          <a:xfrm>
            <a:off x="3741222" y="3179006"/>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41" name="Cube 51"/>
          <p:cNvSpPr/>
          <p:nvPr/>
        </p:nvSpPr>
        <p:spPr>
          <a:xfrm>
            <a:off x="5799363" y="2780929"/>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42" name="Cube 52"/>
          <p:cNvSpPr/>
          <p:nvPr/>
        </p:nvSpPr>
        <p:spPr>
          <a:xfrm>
            <a:off x="7899917" y="2367358"/>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51" name="文本框 50"/>
          <p:cNvSpPr txBox="1"/>
          <p:nvPr/>
        </p:nvSpPr>
        <p:spPr>
          <a:xfrm>
            <a:off x="8354472" y="3271749"/>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55" name="文本框 54"/>
          <p:cNvSpPr txBox="1"/>
          <p:nvPr/>
        </p:nvSpPr>
        <p:spPr>
          <a:xfrm>
            <a:off x="6226626" y="3455910"/>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57" name="文本框 56"/>
          <p:cNvSpPr txBox="1"/>
          <p:nvPr/>
        </p:nvSpPr>
        <p:spPr>
          <a:xfrm>
            <a:off x="4072002" y="3674754"/>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58" name="文本框 57"/>
          <p:cNvSpPr txBox="1"/>
          <p:nvPr/>
        </p:nvSpPr>
        <p:spPr>
          <a:xfrm>
            <a:off x="2183830" y="3854753"/>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59" name="文本框 58"/>
          <p:cNvSpPr txBox="1"/>
          <p:nvPr/>
        </p:nvSpPr>
        <p:spPr>
          <a:xfrm>
            <a:off x="1980606"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62" name="文本框 61"/>
          <p:cNvSpPr txBox="1"/>
          <p:nvPr/>
        </p:nvSpPr>
        <p:spPr>
          <a:xfrm>
            <a:off x="2286431"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65" name="文本框 64"/>
          <p:cNvSpPr txBox="1"/>
          <p:nvPr/>
        </p:nvSpPr>
        <p:spPr>
          <a:xfrm>
            <a:off x="3854143"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66" name="文本框 65"/>
          <p:cNvSpPr txBox="1"/>
          <p:nvPr/>
        </p:nvSpPr>
        <p:spPr>
          <a:xfrm>
            <a:off x="4159968"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69" name="文本框 68"/>
          <p:cNvSpPr txBox="1"/>
          <p:nvPr/>
        </p:nvSpPr>
        <p:spPr>
          <a:xfrm>
            <a:off x="6033505"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0" name="文本框 69"/>
          <p:cNvSpPr txBox="1"/>
          <p:nvPr/>
        </p:nvSpPr>
        <p:spPr>
          <a:xfrm>
            <a:off x="6339330"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71" name="文本框 70"/>
          <p:cNvSpPr txBox="1"/>
          <p:nvPr/>
        </p:nvSpPr>
        <p:spPr>
          <a:xfrm>
            <a:off x="8099946" y="4980079"/>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2" name="文本框 71"/>
          <p:cNvSpPr txBox="1"/>
          <p:nvPr/>
        </p:nvSpPr>
        <p:spPr>
          <a:xfrm>
            <a:off x="8405771" y="4670553"/>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课题研究的进展</a:t>
            </a:r>
            <a:endParaRPr lang="en-US" altLang="zh-CN" dirty="0">
              <a:solidFill>
                <a:schemeClr val="tx1">
                  <a:lumMod val="75000"/>
                  <a:lumOff val="25000"/>
                </a:schemeClr>
              </a:solidFill>
              <a:latin typeface="Arial"/>
              <a:ea typeface="微软雅黑"/>
              <a:cs typeface="+mn-ea"/>
              <a:sym typeface="Arial"/>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Research Progress</a:t>
            </a:r>
            <a:endParaRPr lang="zh-CN" altLang="en-US" sz="1200" dirty="0">
              <a:solidFill>
                <a:schemeClr val="tx1">
                  <a:lumMod val="75000"/>
                  <a:lumOff val="25000"/>
                </a:schemeClr>
              </a:solidFill>
              <a:latin typeface="Arial"/>
              <a:ea typeface="微软雅黑"/>
              <a:cs typeface="+mn-ea"/>
              <a:sym typeface="Arial"/>
            </a:endParaRPr>
          </a:p>
        </p:txBody>
      </p:sp>
      <p:grpSp>
        <p:nvGrpSpPr>
          <p:cNvPr id="3" name="组合 2"/>
          <p:cNvGrpSpPr/>
          <p:nvPr/>
        </p:nvGrpSpPr>
        <p:grpSpPr>
          <a:xfrm>
            <a:off x="2554761" y="1718456"/>
            <a:ext cx="7050648" cy="4466391"/>
            <a:chOff x="2554761" y="1776512"/>
            <a:chExt cx="7050648" cy="446639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37" name="Isosceles Triangle 42"/>
            <p:cNvSpPr/>
            <p:nvPr/>
          </p:nvSpPr>
          <p:spPr>
            <a:xfrm rot="8341116" flipH="1">
              <a:off x="4978006" y="1860141"/>
              <a:ext cx="405477" cy="1809601"/>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43" name="Rectangle 44"/>
            <p:cNvSpPr/>
            <p:nvPr/>
          </p:nvSpPr>
          <p:spPr>
            <a:xfrm flipH="1">
              <a:off x="2629062" y="1949413"/>
              <a:ext cx="2110704" cy="6143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cs typeface="+mn-ea"/>
                <a:sym typeface="Arial"/>
              </a:endParaRPr>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latin typeface="Arial"/>
                <a:ea typeface="微软雅黑"/>
                <a:cs typeface="+mn-ea"/>
                <a:sym typeface="Arial"/>
              </a:endParaRPr>
            </a:p>
          </p:txBody>
        </p:sp>
        <p:sp>
          <p:nvSpPr>
            <p:cNvPr id="89" name="文本框 88"/>
            <p:cNvSpPr txBox="1"/>
            <p:nvPr/>
          </p:nvSpPr>
          <p:spPr>
            <a:xfrm>
              <a:off x="5486854" y="3429000"/>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Add title</a:t>
              </a:r>
              <a:endParaRPr lang="zh-CN" altLang="en-US" sz="2000" dirty="0">
                <a:solidFill>
                  <a:schemeClr val="bg1"/>
                </a:solidFill>
                <a:latin typeface="Arial"/>
                <a:ea typeface="微软雅黑"/>
                <a:cs typeface="+mn-ea"/>
                <a:sym typeface="Arial"/>
              </a:endParaRPr>
            </a:p>
          </p:txBody>
        </p:sp>
        <p:sp>
          <p:nvSpPr>
            <p:cNvPr id="90" name="文本框 89"/>
            <p:cNvSpPr txBox="1"/>
            <p:nvPr/>
          </p:nvSpPr>
          <p:spPr>
            <a:xfrm>
              <a:off x="7837722" y="2012535"/>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91" name="文本框 90"/>
            <p:cNvSpPr txBox="1"/>
            <p:nvPr/>
          </p:nvSpPr>
          <p:spPr>
            <a:xfrm>
              <a:off x="7837722" y="4814965"/>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92" name="文本框 91"/>
            <p:cNvSpPr txBox="1"/>
            <p:nvPr/>
          </p:nvSpPr>
          <p:spPr>
            <a:xfrm>
              <a:off x="3039265" y="2012535"/>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93" name="文本框 92"/>
            <p:cNvSpPr txBox="1"/>
            <p:nvPr/>
          </p:nvSpPr>
          <p:spPr>
            <a:xfrm>
              <a:off x="3039265" y="4814965"/>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94" name="文本框 93"/>
            <p:cNvSpPr txBox="1"/>
            <p:nvPr/>
          </p:nvSpPr>
          <p:spPr>
            <a:xfrm>
              <a:off x="2554762" y="270156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95" name="文本框 94"/>
            <p:cNvSpPr txBox="1"/>
            <p:nvPr/>
          </p:nvSpPr>
          <p:spPr>
            <a:xfrm>
              <a:off x="7420406" y="270156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96" name="文本框 95"/>
            <p:cNvSpPr txBox="1"/>
            <p:nvPr/>
          </p:nvSpPr>
          <p:spPr>
            <a:xfrm>
              <a:off x="7420406" y="545807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97" name="文本框 96"/>
            <p:cNvSpPr txBox="1"/>
            <p:nvPr/>
          </p:nvSpPr>
          <p:spPr>
            <a:xfrm>
              <a:off x="2554761" y="5458073"/>
              <a:ext cx="218500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Arial"/>
                <a:ea typeface="微软雅黑"/>
                <a:cs typeface="+mn-ea"/>
                <a:sym typeface="Arial"/>
              </a:rPr>
              <a:t>Part 04</a:t>
            </a:r>
            <a:endParaRPr lang="zh-CN" altLang="en-US" sz="9600" b="1" dirty="0">
              <a:solidFill>
                <a:schemeClr val="tx1">
                  <a:lumMod val="75000"/>
                  <a:lumOff val="25000"/>
                </a:schemeClr>
              </a:solidFill>
              <a:latin typeface="Arial"/>
              <a:ea typeface="微软雅黑"/>
              <a:cs typeface="+mn-ea"/>
              <a:sym typeface="Arial"/>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Arial"/>
                <a:ea typeface="微软雅黑"/>
                <a:cs typeface="+mn-ea"/>
                <a:sym typeface="Arial"/>
              </a:rPr>
              <a:t>课题实践的可行性</a:t>
            </a:r>
            <a:endParaRPr lang="en-US" altLang="zh-CN" sz="2800" b="1" dirty="0">
              <a:solidFill>
                <a:schemeClr val="tx1">
                  <a:lumMod val="75000"/>
                  <a:lumOff val="25000"/>
                </a:schemeClr>
              </a:solidFill>
              <a:latin typeface="Arial"/>
              <a:ea typeface="微软雅黑"/>
              <a:cs typeface="+mn-ea"/>
              <a:sym typeface="Arial"/>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a:ea typeface="微软雅黑"/>
                <a:cs typeface="+mn-ea"/>
                <a:sym typeface="Arial"/>
              </a:rPr>
              <a:t>The Difficulty Of Practice </a:t>
            </a:r>
            <a:endParaRPr lang="zh-CN" altLang="en-US"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课题实践的可行性</a:t>
            </a:r>
            <a:endParaRPr lang="en-US" altLang="zh-CN" dirty="0">
              <a:solidFill>
                <a:schemeClr val="tx1">
                  <a:lumMod val="75000"/>
                  <a:lumOff val="25000"/>
                </a:schemeClr>
              </a:solidFill>
              <a:latin typeface="Arial"/>
              <a:ea typeface="微软雅黑"/>
              <a:cs typeface="+mn-ea"/>
              <a:sym typeface="Arial"/>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Difficulty Of Practice </a:t>
            </a:r>
            <a:endParaRPr lang="zh-CN" altLang="en-US" sz="1200" dirty="0">
              <a:solidFill>
                <a:schemeClr val="tx1">
                  <a:lumMod val="75000"/>
                  <a:lumOff val="25000"/>
                </a:schemeClr>
              </a:solidFill>
              <a:latin typeface="Arial"/>
              <a:ea typeface="微软雅黑"/>
              <a:cs typeface="+mn-ea"/>
              <a:sym typeface="Arial"/>
            </a:endParaRPr>
          </a:p>
        </p:txBody>
      </p:sp>
      <p:graphicFrame>
        <p:nvGraphicFramePr>
          <p:cNvPr id="58" name="Diagram 13"/>
          <p:cNvGraphicFramePr/>
          <p:nvPr>
            <p:extLst>
              <p:ext uri="{D42A27DB-BD31-4B8C-83A1-F6EECF244321}">
                <p14:modId xmlns:p14="http://schemas.microsoft.com/office/powerpoint/2010/main" val="2114581297"/>
              </p:ext>
            </p:extLst>
          </p:nvPr>
        </p:nvGraphicFramePr>
        <p:xfrm>
          <a:off x="1104622" y="2116204"/>
          <a:ext cx="2615831" cy="2132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9" name="Diagram 14"/>
          <p:cNvGraphicFramePr/>
          <p:nvPr>
            <p:extLst>
              <p:ext uri="{D42A27DB-BD31-4B8C-83A1-F6EECF244321}">
                <p14:modId xmlns:p14="http://schemas.microsoft.com/office/powerpoint/2010/main" val="2216730114"/>
              </p:ext>
            </p:extLst>
          </p:nvPr>
        </p:nvGraphicFramePr>
        <p:xfrm>
          <a:off x="4238152" y="1936236"/>
          <a:ext cx="3491345" cy="24724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0" name="Diagram 16"/>
          <p:cNvGraphicFramePr/>
          <p:nvPr>
            <p:extLst>
              <p:ext uri="{D42A27DB-BD31-4B8C-83A1-F6EECF244321}">
                <p14:modId xmlns:p14="http://schemas.microsoft.com/office/powerpoint/2010/main" val="2502025384"/>
              </p:ext>
            </p:extLst>
          </p:nvPr>
        </p:nvGraphicFramePr>
        <p:xfrm>
          <a:off x="7448388" y="1916233"/>
          <a:ext cx="3792303" cy="23165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6" name="文本框 65"/>
          <p:cNvSpPr txBox="1"/>
          <p:nvPr/>
        </p:nvSpPr>
        <p:spPr>
          <a:xfrm>
            <a:off x="1708054" y="3612463"/>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67" name="文本框 66"/>
          <p:cNvSpPr txBox="1"/>
          <p:nvPr/>
        </p:nvSpPr>
        <p:spPr>
          <a:xfrm>
            <a:off x="1708054" y="2964368"/>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68" name="文本框 67"/>
          <p:cNvSpPr txBox="1"/>
          <p:nvPr/>
        </p:nvSpPr>
        <p:spPr>
          <a:xfrm>
            <a:off x="1708054" y="2569487"/>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69" name="文本框 68"/>
          <p:cNvSpPr txBox="1"/>
          <p:nvPr/>
        </p:nvSpPr>
        <p:spPr>
          <a:xfrm>
            <a:off x="1708054" y="2121447"/>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0" name="文本框 69"/>
          <p:cNvSpPr txBox="1"/>
          <p:nvPr/>
        </p:nvSpPr>
        <p:spPr>
          <a:xfrm>
            <a:off x="4799888" y="2578490"/>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1" name="文本框 70"/>
          <p:cNvSpPr txBox="1"/>
          <p:nvPr/>
        </p:nvSpPr>
        <p:spPr>
          <a:xfrm>
            <a:off x="4799888" y="3412408"/>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2" name="文本框 71"/>
          <p:cNvSpPr txBox="1"/>
          <p:nvPr/>
        </p:nvSpPr>
        <p:spPr>
          <a:xfrm>
            <a:off x="5659953" y="3412408"/>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3" name="文本框 72"/>
          <p:cNvSpPr txBox="1"/>
          <p:nvPr/>
        </p:nvSpPr>
        <p:spPr>
          <a:xfrm>
            <a:off x="5659953" y="2521557"/>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4" name="文本框 73"/>
          <p:cNvSpPr txBox="1"/>
          <p:nvPr/>
        </p:nvSpPr>
        <p:spPr>
          <a:xfrm>
            <a:off x="8766301" y="2277960"/>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5" name="文本框 74"/>
          <p:cNvSpPr txBox="1"/>
          <p:nvPr/>
        </p:nvSpPr>
        <p:spPr>
          <a:xfrm>
            <a:off x="9201730" y="3348414"/>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6" name="文本框 75"/>
          <p:cNvSpPr txBox="1"/>
          <p:nvPr/>
        </p:nvSpPr>
        <p:spPr>
          <a:xfrm>
            <a:off x="8257684" y="2875734"/>
            <a:ext cx="1354168" cy="400110"/>
          </a:xfrm>
          <a:prstGeom prst="rect">
            <a:avLst/>
          </a:prstGeom>
          <a:noFill/>
        </p:spPr>
        <p:txBody>
          <a:bodyPr wrap="square" rtlCol="0">
            <a:spAutoFit/>
          </a:bodyPr>
          <a:lstStyle/>
          <a:p>
            <a:pPr algn="ctr"/>
            <a:r>
              <a:rPr lang="en-US" altLang="zh-CN" sz="2000" dirty="0">
                <a:solidFill>
                  <a:schemeClr val="bg1"/>
                </a:solidFill>
                <a:latin typeface="Arial"/>
                <a:ea typeface="微软雅黑"/>
                <a:cs typeface="+mn-ea"/>
                <a:sym typeface="Arial"/>
              </a:rPr>
              <a:t>text</a:t>
            </a:r>
            <a:endParaRPr lang="zh-CN" altLang="en-US" sz="2000" dirty="0">
              <a:solidFill>
                <a:schemeClr val="bg1"/>
              </a:solidFill>
              <a:latin typeface="Arial"/>
              <a:ea typeface="微软雅黑"/>
              <a:cs typeface="+mn-ea"/>
              <a:sym typeface="Arial"/>
            </a:endParaRPr>
          </a:p>
        </p:txBody>
      </p:sp>
      <p:sp>
        <p:nvSpPr>
          <p:cNvPr id="77" name="文本框 76"/>
          <p:cNvSpPr txBox="1"/>
          <p:nvPr/>
        </p:nvSpPr>
        <p:spPr>
          <a:xfrm>
            <a:off x="1493171"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8" name="文本框 77"/>
          <p:cNvSpPr txBox="1"/>
          <p:nvPr/>
        </p:nvSpPr>
        <p:spPr>
          <a:xfrm>
            <a:off x="1798996"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79" name="文本框 78"/>
          <p:cNvSpPr txBox="1"/>
          <p:nvPr/>
        </p:nvSpPr>
        <p:spPr>
          <a:xfrm>
            <a:off x="5020142"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80" name="文本框 79"/>
          <p:cNvSpPr txBox="1"/>
          <p:nvPr/>
        </p:nvSpPr>
        <p:spPr>
          <a:xfrm>
            <a:off x="5325967"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81" name="文本框 80"/>
          <p:cNvSpPr txBox="1"/>
          <p:nvPr/>
        </p:nvSpPr>
        <p:spPr>
          <a:xfrm>
            <a:off x="8547113" y="4983051"/>
            <a:ext cx="176061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82" name="文本框 81"/>
          <p:cNvSpPr txBox="1"/>
          <p:nvPr/>
        </p:nvSpPr>
        <p:spPr>
          <a:xfrm>
            <a:off x="8852938" y="4673525"/>
            <a:ext cx="110958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课题实践的可行性</a:t>
            </a:r>
            <a:endParaRPr lang="en-US" altLang="zh-CN" dirty="0">
              <a:solidFill>
                <a:schemeClr val="tx1">
                  <a:lumMod val="75000"/>
                  <a:lumOff val="25000"/>
                </a:schemeClr>
              </a:solidFill>
              <a:latin typeface="Arial"/>
              <a:ea typeface="微软雅黑"/>
              <a:cs typeface="+mn-ea"/>
              <a:sym typeface="Arial"/>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Difficulty Of Practice </a:t>
            </a:r>
            <a:endParaRPr lang="zh-CN" altLang="en-US" sz="1200" dirty="0">
              <a:solidFill>
                <a:schemeClr val="tx1">
                  <a:lumMod val="75000"/>
                  <a:lumOff val="25000"/>
                </a:schemeClr>
              </a:solidFill>
              <a:latin typeface="Arial"/>
              <a:ea typeface="微软雅黑"/>
              <a:cs typeface="+mn-ea"/>
              <a:sym typeface="Arial"/>
            </a:endParaRPr>
          </a:p>
        </p:txBody>
      </p:sp>
      <p:grpSp>
        <p:nvGrpSpPr>
          <p:cNvPr id="34" name="组合 33"/>
          <p:cNvGrpSpPr/>
          <p:nvPr/>
        </p:nvGrpSpPr>
        <p:grpSpPr>
          <a:xfrm>
            <a:off x="1472539" y="2339518"/>
            <a:ext cx="9246923" cy="3610428"/>
            <a:chOff x="1134206" y="2339518"/>
            <a:chExt cx="9246923" cy="3610428"/>
          </a:xfrm>
        </p:grpSpPr>
        <p:graphicFrame>
          <p:nvGraphicFramePr>
            <p:cNvPr id="35" name="图表 34"/>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3"/>
            </a:graphicData>
          </a:graphic>
        </p:graphicFrame>
        <p:sp>
          <p:nvSpPr>
            <p:cNvPr id="37" name="文本框 36"/>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38" name="文本框 37"/>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39"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a:ea typeface="微软雅黑"/>
                  <a:cs typeface="+mn-ea"/>
                  <a:sym typeface="Arial"/>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a:ea typeface="微软雅黑"/>
                  <a:cs typeface="+mn-ea"/>
                  <a:sym typeface="Arial"/>
                </a:rPr>
                <a:t> </a:t>
              </a:r>
              <a:endParaRPr lang="en-US" sz="1200" dirty="0">
                <a:solidFill>
                  <a:schemeClr val="tx1">
                    <a:lumMod val="75000"/>
                    <a:lumOff val="25000"/>
                  </a:schemeClr>
                </a:solidFill>
                <a:latin typeface="Arial"/>
                <a:ea typeface="微软雅黑"/>
                <a:cs typeface="+mn-ea"/>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Arial"/>
                <a:ea typeface="微软雅黑"/>
                <a:cs typeface="+mn-ea"/>
                <a:sym typeface="Arial"/>
              </a:rPr>
              <a:t>Part 05</a:t>
            </a:r>
            <a:endParaRPr lang="zh-CN" altLang="en-US" sz="9600" b="1" dirty="0">
              <a:solidFill>
                <a:schemeClr val="tx1">
                  <a:lumMod val="75000"/>
                  <a:lumOff val="25000"/>
                </a:schemeClr>
              </a:solidFill>
              <a:latin typeface="Arial"/>
              <a:ea typeface="微软雅黑"/>
              <a:cs typeface="+mn-ea"/>
              <a:sym typeface="Arial"/>
            </a:endParaRPr>
          </a:p>
        </p:txBody>
      </p:sp>
      <p:sp>
        <p:nvSpPr>
          <p:cNvPr id="42" name="文本框 41"/>
          <p:cNvSpPr txBox="1"/>
          <p:nvPr/>
        </p:nvSpPr>
        <p:spPr>
          <a:xfrm>
            <a:off x="6452731" y="3609987"/>
            <a:ext cx="4959929" cy="461665"/>
          </a:xfrm>
          <a:prstGeom prst="rect">
            <a:avLst/>
          </a:prstGeom>
          <a:noFill/>
        </p:spPr>
        <p:txBody>
          <a:bodyPr wrap="square" rtlCol="0">
            <a:spAutoFit/>
          </a:bodyPr>
          <a:lstStyle/>
          <a:p>
            <a:pPr algn="ctr"/>
            <a:r>
              <a:rPr lang="zh-CN" altLang="en-US" sz="2400" b="1" dirty="0">
                <a:solidFill>
                  <a:schemeClr val="tx1">
                    <a:lumMod val="75000"/>
                    <a:lumOff val="25000"/>
                  </a:schemeClr>
                </a:solidFill>
                <a:latin typeface="Arial"/>
                <a:ea typeface="微软雅黑"/>
                <a:cs typeface="+mn-ea"/>
                <a:sym typeface="Arial"/>
              </a:rPr>
              <a:t>课题研究的结论</a:t>
            </a:r>
            <a:endParaRPr lang="en-US" altLang="zh-CN" sz="2400" b="1" dirty="0">
              <a:solidFill>
                <a:schemeClr val="tx1">
                  <a:lumMod val="75000"/>
                  <a:lumOff val="25000"/>
                </a:schemeClr>
              </a:solidFill>
              <a:latin typeface="Arial"/>
              <a:ea typeface="微软雅黑"/>
              <a:cs typeface="+mn-ea"/>
              <a:sym typeface="Arial"/>
            </a:endParaRPr>
          </a:p>
        </p:txBody>
      </p:sp>
      <p:sp>
        <p:nvSpPr>
          <p:cNvPr id="43" name="文本框 42"/>
          <p:cNvSpPr txBox="1"/>
          <p:nvPr/>
        </p:nvSpPr>
        <p:spPr>
          <a:xfrm>
            <a:off x="6421642" y="4137963"/>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a:ea typeface="微软雅黑"/>
                <a:cs typeface="+mn-ea"/>
                <a:sym typeface="Arial"/>
              </a:rPr>
              <a:t>The Conclusion Of Study</a:t>
            </a:r>
            <a:endParaRPr lang="zh-CN" altLang="en-US"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18" name="文本框 17"/>
          <p:cNvSpPr txBox="1"/>
          <p:nvPr/>
        </p:nvSpPr>
        <p:spPr>
          <a:xfrm>
            <a:off x="565701"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课题研究的结论</a:t>
            </a:r>
            <a:endParaRPr lang="en-US" altLang="zh-CN" dirty="0">
              <a:solidFill>
                <a:schemeClr val="tx1">
                  <a:lumMod val="75000"/>
                  <a:lumOff val="25000"/>
                </a:schemeClr>
              </a:solidFill>
              <a:latin typeface="Arial"/>
              <a:ea typeface="微软雅黑"/>
              <a:cs typeface="+mn-ea"/>
              <a:sym typeface="Arial"/>
            </a:endParaRPr>
          </a:p>
        </p:txBody>
      </p:sp>
      <p:sp>
        <p:nvSpPr>
          <p:cNvPr id="19" name="文本框 18"/>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The Conclusion Of Study</a:t>
            </a:r>
            <a:endParaRPr lang="zh-CN" altLang="en-US" sz="1200" dirty="0">
              <a:solidFill>
                <a:schemeClr val="tx1">
                  <a:lumMod val="75000"/>
                  <a:lumOff val="25000"/>
                </a:schemeClr>
              </a:solidFill>
              <a:latin typeface="Arial"/>
              <a:ea typeface="微软雅黑"/>
              <a:cs typeface="+mn-ea"/>
              <a:sym typeface="Arial"/>
            </a:endParaRPr>
          </a:p>
        </p:txBody>
      </p:sp>
      <p:grpSp>
        <p:nvGrpSpPr>
          <p:cNvPr id="3" name="组合 2"/>
          <p:cNvGrpSpPr/>
          <p:nvPr/>
        </p:nvGrpSpPr>
        <p:grpSpPr>
          <a:xfrm>
            <a:off x="-175749" y="1814953"/>
            <a:ext cx="8119430" cy="4382646"/>
            <a:chOff x="303223" y="1771411"/>
            <a:chExt cx="8119430" cy="4382646"/>
          </a:xfrm>
        </p:grpSpPr>
        <p:graphicFrame>
          <p:nvGraphicFramePr>
            <p:cNvPr id="20" name="Diagram 41"/>
            <p:cNvGraphicFramePr/>
            <p:nvPr>
              <p:extLst>
                <p:ext uri="{D42A27DB-BD31-4B8C-83A1-F6EECF244321}">
                  <p14:modId xmlns:p14="http://schemas.microsoft.com/office/powerpoint/2010/main" val="1584794189"/>
                </p:ext>
              </p:extLst>
            </p:nvPr>
          </p:nvGraphicFramePr>
          <p:xfrm>
            <a:off x="303223" y="1771411"/>
            <a:ext cx="8119430" cy="4382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2757794" y="2881969"/>
              <a:ext cx="299688" cy="36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4156338" y="1963413"/>
              <a:ext cx="371908" cy="38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1767360" y="3829506"/>
              <a:ext cx="371908" cy="2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5593011" y="2895115"/>
              <a:ext cx="309922" cy="3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3691299" y="3788391"/>
              <a:ext cx="338097" cy="36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3718826" y="4700211"/>
              <a:ext cx="307361" cy="32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582496" y="3840866"/>
              <a:ext cx="338097" cy="26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15" cstate="print">
              <a:biLevel thresh="25000"/>
              <a:extLst>
                <a:ext uri="{28A0092B-C50C-407E-A947-70E740481C1C}">
                  <a14:useLocalDpi xmlns:a14="http://schemas.microsoft.com/office/drawing/2010/main" val="0"/>
                </a:ext>
              </a:extLst>
            </a:blip>
            <a:srcRect/>
            <a:stretch>
              <a:fillRect/>
            </a:stretch>
          </p:blipFill>
          <p:spPr bwMode="auto">
            <a:xfrm>
              <a:off x="3688443" y="5592293"/>
              <a:ext cx="309922" cy="3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文本框 29"/>
            <p:cNvSpPr txBox="1"/>
            <p:nvPr/>
          </p:nvSpPr>
          <p:spPr>
            <a:xfrm>
              <a:off x="4741240" y="1905926"/>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31" name="文本框 30"/>
            <p:cNvSpPr txBox="1"/>
            <p:nvPr/>
          </p:nvSpPr>
          <p:spPr>
            <a:xfrm>
              <a:off x="6096000" y="2867213"/>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32" name="文本框 31"/>
            <p:cNvSpPr txBox="1"/>
            <p:nvPr/>
          </p:nvSpPr>
          <p:spPr>
            <a:xfrm>
              <a:off x="6096000" y="3775731"/>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40" name="文本框 39"/>
            <p:cNvSpPr txBox="1"/>
            <p:nvPr/>
          </p:nvSpPr>
          <p:spPr>
            <a:xfrm>
              <a:off x="3301061" y="2858385"/>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41" name="文本框 40"/>
            <p:cNvSpPr txBox="1"/>
            <p:nvPr/>
          </p:nvSpPr>
          <p:spPr>
            <a:xfrm>
              <a:off x="4212175" y="3762825"/>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42" name="文本框 41"/>
            <p:cNvSpPr txBox="1"/>
            <p:nvPr/>
          </p:nvSpPr>
          <p:spPr>
            <a:xfrm>
              <a:off x="4212175" y="4663848"/>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43" name="文本框 42"/>
            <p:cNvSpPr txBox="1"/>
            <p:nvPr/>
          </p:nvSpPr>
          <p:spPr>
            <a:xfrm>
              <a:off x="4212175" y="5564871"/>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sp>
          <p:nvSpPr>
            <p:cNvPr id="51" name="文本框 50"/>
            <p:cNvSpPr txBox="1"/>
            <p:nvPr/>
          </p:nvSpPr>
          <p:spPr>
            <a:xfrm>
              <a:off x="2308835" y="3762825"/>
              <a:ext cx="697304" cy="400110"/>
            </a:xfrm>
            <a:prstGeom prst="rect">
              <a:avLst/>
            </a:prstGeom>
            <a:noFill/>
          </p:spPr>
          <p:txBody>
            <a:bodyPr wrap="square" rtlCol="0">
              <a:spAutoFit/>
            </a:bodyPr>
            <a:lstStyle/>
            <a:p>
              <a:r>
                <a:rPr lang="en-US" altLang="zh-CN" sz="2000" dirty="0">
                  <a:solidFill>
                    <a:schemeClr val="tx1">
                      <a:lumMod val="75000"/>
                      <a:lumOff val="25000"/>
                    </a:schemeClr>
                  </a:solidFill>
                  <a:latin typeface="Arial"/>
                  <a:ea typeface="微软雅黑"/>
                  <a:cs typeface="+mn-ea"/>
                  <a:sym typeface="Arial"/>
                </a:rPr>
                <a:t>text</a:t>
              </a:r>
              <a:endParaRPr lang="zh-CN" altLang="en-US" sz="2000" dirty="0">
                <a:solidFill>
                  <a:schemeClr val="tx1">
                    <a:lumMod val="75000"/>
                    <a:lumOff val="25000"/>
                  </a:schemeClr>
                </a:solidFill>
                <a:latin typeface="Arial"/>
                <a:ea typeface="微软雅黑"/>
                <a:cs typeface="+mn-ea"/>
                <a:sym typeface="Arial"/>
              </a:endParaRPr>
            </a:p>
          </p:txBody>
        </p:sp>
      </p:grpSp>
      <p:sp>
        <p:nvSpPr>
          <p:cNvPr id="54" name="Oval 66"/>
          <p:cNvSpPr>
            <a:spLocks noChangeArrowheads="1"/>
          </p:cNvSpPr>
          <p:nvPr/>
        </p:nvSpPr>
        <p:spPr bwMode="auto">
          <a:xfrm>
            <a:off x="6687414" y="227431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latin typeface="Arial"/>
              <a:ea typeface="微软雅黑"/>
              <a:cs typeface="+mn-ea"/>
              <a:sym typeface="Arial"/>
            </a:endParaRPr>
          </a:p>
        </p:txBody>
      </p:sp>
      <p:grpSp>
        <p:nvGrpSpPr>
          <p:cNvPr id="55" name="组合 54"/>
          <p:cNvGrpSpPr/>
          <p:nvPr/>
        </p:nvGrpSpPr>
        <p:grpSpPr>
          <a:xfrm>
            <a:off x="6910382" y="2471113"/>
            <a:ext cx="379957" cy="378819"/>
            <a:chOff x="6760032" y="3590699"/>
            <a:chExt cx="530225" cy="528638"/>
          </a:xfrm>
          <a:solidFill>
            <a:schemeClr val="bg1"/>
          </a:solidFill>
        </p:grpSpPr>
        <p:sp>
          <p:nvSpPr>
            <p:cNvPr id="56"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57"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58"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59"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0"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1"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2"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grpSp>
      <p:sp>
        <p:nvSpPr>
          <p:cNvPr id="63" name="Oval 74"/>
          <p:cNvSpPr>
            <a:spLocks noChangeArrowheads="1"/>
          </p:cNvSpPr>
          <p:nvPr/>
        </p:nvSpPr>
        <p:spPr bwMode="auto">
          <a:xfrm>
            <a:off x="6687414" y="4263588"/>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latin typeface="Arial"/>
              <a:ea typeface="微软雅黑"/>
              <a:cs typeface="+mn-ea"/>
              <a:sym typeface="Arial"/>
            </a:endParaRPr>
          </a:p>
        </p:txBody>
      </p:sp>
      <p:grpSp>
        <p:nvGrpSpPr>
          <p:cNvPr id="64" name="组合 63"/>
          <p:cNvGrpSpPr/>
          <p:nvPr/>
        </p:nvGrpSpPr>
        <p:grpSpPr>
          <a:xfrm>
            <a:off x="6880805" y="4412613"/>
            <a:ext cx="408396" cy="437975"/>
            <a:chOff x="8471357" y="3524024"/>
            <a:chExt cx="569912" cy="611188"/>
          </a:xfrm>
          <a:solidFill>
            <a:schemeClr val="bg1"/>
          </a:solidFill>
        </p:grpSpPr>
        <p:sp>
          <p:nvSpPr>
            <p:cNvPr id="65"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6"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7"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8"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grpSp>
      <p:sp>
        <p:nvSpPr>
          <p:cNvPr id="69" name="文本框 68"/>
          <p:cNvSpPr txBox="1"/>
          <p:nvPr/>
        </p:nvSpPr>
        <p:spPr>
          <a:xfrm>
            <a:off x="7566774" y="2583008"/>
            <a:ext cx="3331822" cy="53258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0" name="文本框 69"/>
          <p:cNvSpPr txBox="1"/>
          <p:nvPr/>
        </p:nvSpPr>
        <p:spPr>
          <a:xfrm>
            <a:off x="7580221" y="227431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71" name="TextBox 38"/>
          <p:cNvSpPr txBox="1"/>
          <p:nvPr/>
        </p:nvSpPr>
        <p:spPr>
          <a:xfrm>
            <a:off x="7667011" y="317220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a:ea typeface="微软雅黑"/>
                <a:cs typeface="+mn-ea"/>
                <a:sym typeface="Arial"/>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a:ea typeface="微软雅黑"/>
                <a:cs typeface="+mn-ea"/>
                <a:sym typeface="Arial"/>
              </a:rPr>
              <a:t> </a:t>
            </a:r>
            <a:endParaRPr lang="en-US" sz="1200" dirty="0">
              <a:solidFill>
                <a:schemeClr val="tx1">
                  <a:lumMod val="75000"/>
                  <a:lumOff val="25000"/>
                </a:schemeClr>
              </a:solidFill>
              <a:latin typeface="Arial"/>
              <a:ea typeface="微软雅黑"/>
              <a:cs typeface="+mn-ea"/>
              <a:sym typeface="Arial"/>
            </a:endParaRPr>
          </a:p>
        </p:txBody>
      </p:sp>
      <p:sp>
        <p:nvSpPr>
          <p:cNvPr id="72" name="文本框 71"/>
          <p:cNvSpPr txBox="1"/>
          <p:nvPr/>
        </p:nvSpPr>
        <p:spPr>
          <a:xfrm>
            <a:off x="7566774" y="4572286"/>
            <a:ext cx="333182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点击文点击文本框即可进行编辑输入相关内容点击文本框即可进行编辑输入相关内容</a:t>
            </a:r>
            <a:endParaRPr lang="en-US" altLang="zh-CN" sz="1200" dirty="0">
              <a:solidFill>
                <a:schemeClr val="tx1">
                  <a:lumMod val="75000"/>
                  <a:lumOff val="25000"/>
                </a:schemeClr>
              </a:solidFill>
              <a:latin typeface="Arial"/>
              <a:ea typeface="微软雅黑"/>
              <a:cs typeface="+mn-ea"/>
              <a:sym typeface="Arial"/>
            </a:endParaRPr>
          </a:p>
          <a:p>
            <a:pPr algn="just">
              <a:lnSpc>
                <a:spcPct val="125000"/>
              </a:lnSpc>
            </a:pPr>
            <a:endParaRPr lang="zh-CN" altLang="en-US" sz="1200" dirty="0">
              <a:solidFill>
                <a:schemeClr val="tx1">
                  <a:lumMod val="75000"/>
                  <a:lumOff val="25000"/>
                </a:schemeClr>
              </a:solidFill>
              <a:latin typeface="Arial"/>
              <a:ea typeface="微软雅黑"/>
              <a:cs typeface="+mn-ea"/>
              <a:sym typeface="Arial"/>
            </a:endParaRPr>
          </a:p>
        </p:txBody>
      </p:sp>
      <p:sp>
        <p:nvSpPr>
          <p:cNvPr id="73" name="文本框 72"/>
          <p:cNvSpPr txBox="1"/>
          <p:nvPr/>
        </p:nvSpPr>
        <p:spPr>
          <a:xfrm>
            <a:off x="7580221" y="42635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74" name="TextBox 38"/>
          <p:cNvSpPr txBox="1"/>
          <p:nvPr/>
        </p:nvSpPr>
        <p:spPr>
          <a:xfrm>
            <a:off x="7667011" y="5161485"/>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a:ea typeface="微软雅黑"/>
                <a:cs typeface="+mn-ea"/>
                <a:sym typeface="Arial"/>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a:ea typeface="微软雅黑"/>
                <a:cs typeface="+mn-ea"/>
                <a:sym typeface="Arial"/>
              </a:rPr>
              <a:t> </a:t>
            </a:r>
            <a:endParaRPr lang="en-US" sz="1200"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20411" y="2369820"/>
            <a:ext cx="4225627" cy="3785652"/>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Arial"/>
                <a:ea typeface="微软雅黑"/>
                <a:cs typeface="+mn-ea"/>
                <a:sym typeface="Arial"/>
              </a:rPr>
              <a:t>01.</a:t>
            </a:r>
            <a:r>
              <a:rPr lang="zh-CN" altLang="en-US" sz="2400" dirty="0">
                <a:solidFill>
                  <a:schemeClr val="tx1">
                    <a:lumMod val="75000"/>
                    <a:lumOff val="25000"/>
                  </a:schemeClr>
                </a:solidFill>
                <a:latin typeface="Arial"/>
                <a:ea typeface="微软雅黑"/>
                <a:cs typeface="+mn-ea"/>
                <a:sym typeface="Arial"/>
              </a:rPr>
              <a:t>选题的背景与意义</a:t>
            </a:r>
            <a:endParaRPr lang="en-US" altLang="zh-CN" sz="2400" dirty="0">
              <a:solidFill>
                <a:schemeClr val="tx1">
                  <a:lumMod val="75000"/>
                  <a:lumOff val="25000"/>
                </a:schemeClr>
              </a:solidFill>
              <a:latin typeface="Arial"/>
              <a:ea typeface="微软雅黑"/>
              <a:cs typeface="+mn-ea"/>
              <a:sym typeface="Arial"/>
            </a:endParaRPr>
          </a:p>
          <a:p>
            <a:pPr>
              <a:lnSpc>
                <a:spcPct val="200000"/>
              </a:lnSpc>
            </a:pPr>
            <a:r>
              <a:rPr lang="en-US" altLang="zh-CN" sz="2400" dirty="0">
                <a:solidFill>
                  <a:schemeClr val="tx1">
                    <a:lumMod val="75000"/>
                    <a:lumOff val="25000"/>
                  </a:schemeClr>
                </a:solidFill>
                <a:latin typeface="Arial"/>
                <a:ea typeface="微软雅黑"/>
                <a:cs typeface="+mn-ea"/>
                <a:sym typeface="Arial"/>
              </a:rPr>
              <a:t>02.</a:t>
            </a:r>
            <a:r>
              <a:rPr lang="zh-CN" altLang="en-US" sz="2400" dirty="0">
                <a:solidFill>
                  <a:schemeClr val="tx1">
                    <a:lumMod val="75000"/>
                    <a:lumOff val="25000"/>
                  </a:schemeClr>
                </a:solidFill>
                <a:latin typeface="Arial"/>
                <a:ea typeface="微软雅黑"/>
                <a:cs typeface="+mn-ea"/>
                <a:sym typeface="Arial"/>
              </a:rPr>
              <a:t>课题研究的思路与方法</a:t>
            </a:r>
          </a:p>
          <a:p>
            <a:pPr>
              <a:lnSpc>
                <a:spcPct val="200000"/>
              </a:lnSpc>
            </a:pPr>
            <a:r>
              <a:rPr lang="en-US" altLang="zh-CN" sz="2400" dirty="0">
                <a:solidFill>
                  <a:schemeClr val="tx1">
                    <a:lumMod val="75000"/>
                    <a:lumOff val="25000"/>
                  </a:schemeClr>
                </a:solidFill>
                <a:latin typeface="Arial"/>
                <a:ea typeface="微软雅黑"/>
                <a:cs typeface="+mn-ea"/>
                <a:sym typeface="Arial"/>
              </a:rPr>
              <a:t>03.</a:t>
            </a:r>
            <a:r>
              <a:rPr lang="zh-CN" altLang="en-US" sz="2400" dirty="0">
                <a:solidFill>
                  <a:schemeClr val="tx1">
                    <a:lumMod val="75000"/>
                    <a:lumOff val="25000"/>
                  </a:schemeClr>
                </a:solidFill>
                <a:latin typeface="Arial"/>
                <a:ea typeface="微软雅黑"/>
                <a:cs typeface="+mn-ea"/>
                <a:sym typeface="Arial"/>
              </a:rPr>
              <a:t>课题研究的进展</a:t>
            </a:r>
            <a:endParaRPr lang="en-US" altLang="zh-CN" sz="2400" dirty="0">
              <a:solidFill>
                <a:schemeClr val="tx1">
                  <a:lumMod val="75000"/>
                  <a:lumOff val="25000"/>
                </a:schemeClr>
              </a:solidFill>
              <a:latin typeface="Arial"/>
              <a:ea typeface="微软雅黑"/>
              <a:cs typeface="+mn-ea"/>
              <a:sym typeface="Arial"/>
            </a:endParaRPr>
          </a:p>
          <a:p>
            <a:pPr>
              <a:lnSpc>
                <a:spcPct val="200000"/>
              </a:lnSpc>
            </a:pPr>
            <a:r>
              <a:rPr lang="en-US" altLang="zh-CN" sz="2400" dirty="0">
                <a:solidFill>
                  <a:schemeClr val="tx1">
                    <a:lumMod val="75000"/>
                    <a:lumOff val="25000"/>
                  </a:schemeClr>
                </a:solidFill>
                <a:latin typeface="Arial"/>
                <a:ea typeface="微软雅黑"/>
                <a:cs typeface="+mn-ea"/>
                <a:sym typeface="Arial"/>
              </a:rPr>
              <a:t>04.</a:t>
            </a:r>
            <a:r>
              <a:rPr lang="zh-CN" altLang="en-US" sz="2400" dirty="0">
                <a:solidFill>
                  <a:schemeClr val="tx1">
                    <a:lumMod val="75000"/>
                    <a:lumOff val="25000"/>
                  </a:schemeClr>
                </a:solidFill>
                <a:latin typeface="Arial"/>
                <a:ea typeface="微软雅黑"/>
                <a:cs typeface="+mn-ea"/>
                <a:sym typeface="Arial"/>
              </a:rPr>
              <a:t>课题实践的可行性</a:t>
            </a:r>
            <a:endParaRPr lang="en-US" altLang="zh-CN" sz="2400" dirty="0">
              <a:solidFill>
                <a:schemeClr val="tx1">
                  <a:lumMod val="75000"/>
                  <a:lumOff val="25000"/>
                </a:schemeClr>
              </a:solidFill>
              <a:latin typeface="Arial"/>
              <a:ea typeface="微软雅黑"/>
              <a:cs typeface="+mn-ea"/>
              <a:sym typeface="Arial"/>
            </a:endParaRPr>
          </a:p>
          <a:p>
            <a:pPr>
              <a:lnSpc>
                <a:spcPct val="200000"/>
              </a:lnSpc>
            </a:pPr>
            <a:r>
              <a:rPr lang="en-US" altLang="zh-CN" sz="2400" dirty="0">
                <a:solidFill>
                  <a:schemeClr val="tx1">
                    <a:lumMod val="75000"/>
                    <a:lumOff val="25000"/>
                  </a:schemeClr>
                </a:solidFill>
                <a:latin typeface="Arial"/>
                <a:ea typeface="微软雅黑"/>
                <a:cs typeface="+mn-ea"/>
                <a:sym typeface="Arial"/>
              </a:rPr>
              <a:t>05.</a:t>
            </a:r>
            <a:r>
              <a:rPr lang="zh-CN" altLang="en-US" sz="2400" dirty="0">
                <a:solidFill>
                  <a:schemeClr val="tx1">
                    <a:lumMod val="75000"/>
                    <a:lumOff val="25000"/>
                  </a:schemeClr>
                </a:solidFill>
                <a:latin typeface="Arial"/>
                <a:ea typeface="微软雅黑"/>
                <a:cs typeface="+mn-ea"/>
                <a:sym typeface="Arial"/>
              </a:rPr>
              <a:t>课题研究的结论</a:t>
            </a:r>
          </a:p>
        </p:txBody>
      </p:sp>
      <p:sp>
        <p:nvSpPr>
          <p:cNvPr id="53" name="文本框 52"/>
          <p:cNvSpPr txBox="1"/>
          <p:nvPr/>
        </p:nvSpPr>
        <p:spPr>
          <a:xfrm>
            <a:off x="7206105" y="1187948"/>
            <a:ext cx="2022763" cy="830997"/>
          </a:xfrm>
          <a:prstGeom prst="rect">
            <a:avLst/>
          </a:prstGeom>
          <a:noFill/>
        </p:spPr>
        <p:txBody>
          <a:bodyPr wrap="square" rtlCol="0">
            <a:spAutoFit/>
          </a:bodyPr>
          <a:lstStyle/>
          <a:p>
            <a:r>
              <a:rPr lang="zh-CN" altLang="en-US" sz="4800" dirty="0">
                <a:solidFill>
                  <a:schemeClr val="tx1">
                    <a:lumMod val="75000"/>
                    <a:lumOff val="25000"/>
                  </a:schemeClr>
                </a:solidFill>
                <a:latin typeface="Arial"/>
                <a:ea typeface="微软雅黑"/>
                <a:cs typeface="+mn-ea"/>
                <a:sym typeface="Arial"/>
              </a:rPr>
              <a:t>目录</a:t>
            </a:r>
          </a:p>
        </p:txBody>
      </p:sp>
      <p:sp>
        <p:nvSpPr>
          <p:cNvPr id="54" name="文本框 53"/>
          <p:cNvSpPr txBox="1"/>
          <p:nvPr/>
        </p:nvSpPr>
        <p:spPr>
          <a:xfrm>
            <a:off x="7320411" y="2018945"/>
            <a:ext cx="2258289" cy="461665"/>
          </a:xfrm>
          <a:prstGeom prst="rect">
            <a:avLst/>
          </a:prstGeom>
          <a:noFill/>
        </p:spPr>
        <p:txBody>
          <a:bodyPr wrap="square" rtlCol="0">
            <a:spAutoFit/>
          </a:bodyPr>
          <a:lstStyle/>
          <a:p>
            <a:r>
              <a:rPr lang="en-US" altLang="zh-CN" sz="2400" dirty="0">
                <a:solidFill>
                  <a:schemeClr val="tx1">
                    <a:lumMod val="75000"/>
                    <a:lumOff val="25000"/>
                  </a:schemeClr>
                </a:solidFill>
                <a:latin typeface="Arial"/>
                <a:ea typeface="微软雅黑"/>
                <a:cs typeface="+mn-ea"/>
                <a:sym typeface="Arial"/>
              </a:rPr>
              <a:t>Contents</a:t>
            </a:r>
            <a:endParaRPr lang="zh-CN" altLang="en-US" sz="2400"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latin typeface="Arial"/>
                <a:ea typeface="微软雅黑"/>
                <a:cs typeface="+mn-ea"/>
                <a:sym typeface="Arial"/>
              </a:endParaRPr>
            </a:p>
          </p:txBody>
        </p:sp>
      </p:grpSp>
      <p:sp>
        <p:nvSpPr>
          <p:cNvPr id="53" name="文本框 19"/>
          <p:cNvSpPr txBox="1"/>
          <p:nvPr/>
        </p:nvSpPr>
        <p:spPr>
          <a:xfrm>
            <a:off x="3469372" y="3138906"/>
            <a:ext cx="822156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5400" dirty="0">
                <a:solidFill>
                  <a:schemeClr val="tx1">
                    <a:lumMod val="75000"/>
                    <a:lumOff val="25000"/>
                  </a:schemeClr>
                </a:solidFill>
                <a:latin typeface="Arial"/>
                <a:ea typeface="微软雅黑"/>
                <a:cs typeface="+mn-ea"/>
                <a:sym typeface="Arial"/>
              </a:rPr>
              <a:t>99PPT</a:t>
            </a:r>
            <a:r>
              <a:rPr lang="zh-CN" altLang="en-US" sz="5400" dirty="0">
                <a:solidFill>
                  <a:schemeClr val="tx1">
                    <a:lumMod val="75000"/>
                    <a:lumOff val="25000"/>
                  </a:schemeClr>
                </a:solidFill>
                <a:latin typeface="Arial"/>
                <a:ea typeface="微软雅黑"/>
                <a:cs typeface="+mn-ea"/>
                <a:sym typeface="Arial"/>
              </a:rPr>
              <a:t>感谢一路有你</a:t>
            </a:r>
          </a:p>
        </p:txBody>
      </p:sp>
      <p:sp>
        <p:nvSpPr>
          <p:cNvPr id="2" name="矩形 1"/>
          <p:cNvSpPr/>
          <p:nvPr/>
        </p:nvSpPr>
        <p:spPr>
          <a:xfrm>
            <a:off x="6385120" y="5530334"/>
            <a:ext cx="4416594" cy="369332"/>
          </a:xfrm>
          <a:prstGeom prst="rect">
            <a:avLst/>
          </a:prstGeom>
        </p:spPr>
        <p:txBody>
          <a:bodyPr wrap="none">
            <a:spAutoFit/>
          </a:bodyPr>
          <a:lstStyle/>
          <a:p>
            <a:pPr algn="ctr"/>
            <a:r>
              <a:rPr lang="zh-CN" altLang="en-US" dirty="0">
                <a:latin typeface="Arial"/>
                <a:ea typeface="微软雅黑"/>
                <a:cs typeface="+mn-ea"/>
                <a:sym typeface="Arial"/>
              </a:rPr>
              <a:t>汇报时间：</a:t>
            </a:r>
            <a:r>
              <a:rPr lang="en-US" altLang="zh-CN" dirty="0">
                <a:latin typeface="Arial"/>
                <a:ea typeface="微软雅黑"/>
                <a:cs typeface="+mn-ea"/>
                <a:sym typeface="Arial"/>
              </a:rPr>
              <a:t>2018</a:t>
            </a:r>
            <a:r>
              <a:rPr lang="zh-CN" altLang="en-US" dirty="0">
                <a:latin typeface="Arial"/>
                <a:ea typeface="微软雅黑"/>
                <a:cs typeface="+mn-ea"/>
                <a:sym typeface="Arial"/>
              </a:rPr>
              <a:t>年</a:t>
            </a:r>
            <a:r>
              <a:rPr lang="en-US" altLang="zh-CN" dirty="0">
                <a:latin typeface="Arial"/>
                <a:ea typeface="微软雅黑"/>
                <a:cs typeface="+mn-ea"/>
                <a:sym typeface="Arial"/>
              </a:rPr>
              <a:t>1</a:t>
            </a:r>
            <a:r>
              <a:rPr lang="zh-CN" altLang="en-US" dirty="0">
                <a:latin typeface="Arial"/>
                <a:ea typeface="微软雅黑"/>
                <a:cs typeface="+mn-ea"/>
                <a:sym typeface="Arial"/>
              </a:rPr>
              <a:t>月      汇报人：</a:t>
            </a:r>
            <a:r>
              <a:rPr lang="en-US" altLang="zh-CN" dirty="0">
                <a:latin typeface="Arial"/>
                <a:ea typeface="微软雅黑"/>
                <a:cs typeface="+mn-ea"/>
                <a:sym typeface="Arial"/>
              </a:rPr>
              <a:t>99PPT</a:t>
            </a:r>
            <a:endParaRPr lang="zh-CN" altLang="en-US" dirty="0">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Arial"/>
                <a:ea typeface="微软雅黑"/>
                <a:cs typeface="+mn-ea"/>
                <a:sym typeface="Arial"/>
              </a:rPr>
              <a:t>Part 01</a:t>
            </a:r>
            <a:endParaRPr lang="zh-CN" altLang="en-US" sz="9600" b="1" dirty="0">
              <a:solidFill>
                <a:schemeClr val="tx1">
                  <a:lumMod val="75000"/>
                  <a:lumOff val="25000"/>
                </a:schemeClr>
              </a:solidFill>
              <a:latin typeface="Arial"/>
              <a:ea typeface="微软雅黑"/>
              <a:cs typeface="+mn-ea"/>
              <a:sym typeface="Arial"/>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Arial"/>
                <a:ea typeface="微软雅黑"/>
                <a:cs typeface="+mn-ea"/>
                <a:sym typeface="Arial"/>
              </a:rPr>
              <a:t>选题的背景与意义</a:t>
            </a:r>
            <a:endParaRPr lang="en-US" altLang="zh-CN" sz="2800" b="1" dirty="0">
              <a:solidFill>
                <a:schemeClr val="tx1">
                  <a:lumMod val="75000"/>
                  <a:lumOff val="25000"/>
                </a:schemeClr>
              </a:solidFill>
              <a:latin typeface="Arial"/>
              <a:ea typeface="微软雅黑"/>
              <a:cs typeface="+mn-ea"/>
              <a:sym typeface="Arial"/>
            </a:endParaRPr>
          </a:p>
        </p:txBody>
      </p:sp>
      <p:sp>
        <p:nvSpPr>
          <p:cNvPr id="43" name="文本框 42"/>
          <p:cNvSpPr txBox="1"/>
          <p:nvPr/>
        </p:nvSpPr>
        <p:spPr>
          <a:xfrm>
            <a:off x="6387711"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a:ea typeface="微软雅黑"/>
                <a:cs typeface="+mn-ea"/>
                <a:sym typeface="Arial"/>
              </a:rPr>
              <a:t> Background And Significance</a:t>
            </a:r>
            <a:endParaRPr lang="zh-CN" altLang="en-US" dirty="0">
              <a:ln>
                <a:solidFill>
                  <a:srgbClr val="00762F"/>
                </a:solidFill>
              </a:ln>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选题的背景与意义</a:t>
            </a:r>
            <a:endParaRPr lang="en-US" altLang="zh-CN" dirty="0">
              <a:solidFill>
                <a:schemeClr val="tx1">
                  <a:lumMod val="75000"/>
                  <a:lumOff val="25000"/>
                </a:schemeClr>
              </a:solidFill>
              <a:latin typeface="Arial"/>
              <a:ea typeface="微软雅黑"/>
              <a:cs typeface="+mn-ea"/>
              <a:sym typeface="Arial"/>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 Background And Significance</a:t>
            </a:r>
            <a:endParaRPr lang="zh-CN" altLang="en-US" sz="1200" dirty="0">
              <a:ln>
                <a:solidFill>
                  <a:srgbClr val="00762F"/>
                </a:solidFill>
              </a:ln>
              <a:solidFill>
                <a:schemeClr val="tx1">
                  <a:lumMod val="75000"/>
                  <a:lumOff val="25000"/>
                </a:schemeClr>
              </a:solidFill>
              <a:latin typeface="Arial"/>
              <a:ea typeface="微软雅黑"/>
              <a:cs typeface="+mn-ea"/>
              <a:sym typeface="Arial"/>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687414" y="2188323"/>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latin typeface="Arial"/>
              <a:ea typeface="微软雅黑"/>
              <a:cs typeface="+mn-ea"/>
              <a:sym typeface="Arial"/>
            </a:endParaRPr>
          </a:p>
        </p:txBody>
      </p:sp>
      <p:grpSp>
        <p:nvGrpSpPr>
          <p:cNvPr id="60" name="组合 59"/>
          <p:cNvGrpSpPr/>
          <p:nvPr/>
        </p:nvGrpSpPr>
        <p:grpSpPr>
          <a:xfrm>
            <a:off x="6910382" y="2385126"/>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grpSp>
      <p:sp>
        <p:nvSpPr>
          <p:cNvPr id="68" name="Oval 74"/>
          <p:cNvSpPr>
            <a:spLocks noChangeArrowheads="1"/>
          </p:cNvSpPr>
          <p:nvPr/>
        </p:nvSpPr>
        <p:spPr bwMode="auto">
          <a:xfrm>
            <a:off x="6687414" y="4177601"/>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latin typeface="Arial"/>
              <a:ea typeface="微软雅黑"/>
              <a:cs typeface="+mn-ea"/>
              <a:sym typeface="Arial"/>
            </a:endParaRPr>
          </a:p>
        </p:txBody>
      </p:sp>
      <p:grpSp>
        <p:nvGrpSpPr>
          <p:cNvPr id="69" name="组合 68"/>
          <p:cNvGrpSpPr/>
          <p:nvPr/>
        </p:nvGrpSpPr>
        <p:grpSpPr>
          <a:xfrm>
            <a:off x="6880805" y="4326626"/>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latin typeface="Arial"/>
                <a:ea typeface="微软雅黑"/>
                <a:cs typeface="+mn-ea"/>
                <a:sym typeface="Arial"/>
              </a:endParaRPr>
            </a:p>
          </p:txBody>
        </p:sp>
      </p:grpSp>
      <p:sp>
        <p:nvSpPr>
          <p:cNvPr id="74" name="文本框 73"/>
          <p:cNvSpPr txBox="1"/>
          <p:nvPr/>
        </p:nvSpPr>
        <p:spPr>
          <a:xfrm>
            <a:off x="7566774" y="2497021"/>
            <a:ext cx="3331822" cy="53258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5" name="文本框 74"/>
          <p:cNvSpPr txBox="1"/>
          <p:nvPr/>
        </p:nvSpPr>
        <p:spPr>
          <a:xfrm>
            <a:off x="7580221" y="218832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76" name="TextBox 38"/>
          <p:cNvSpPr txBox="1"/>
          <p:nvPr/>
        </p:nvSpPr>
        <p:spPr>
          <a:xfrm>
            <a:off x="7667011" y="3086220"/>
            <a:ext cx="3231585" cy="440249"/>
          </a:xfrm>
          <a:prstGeom prst="rect">
            <a:avLst/>
          </a:prstGeom>
          <a:noFill/>
        </p:spPr>
        <p:txBody>
          <a:bodyPr wrap="square" lIns="0" tIns="0" rIns="0" bIns="0"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7" name="文本框 76"/>
          <p:cNvSpPr txBox="1"/>
          <p:nvPr/>
        </p:nvSpPr>
        <p:spPr>
          <a:xfrm>
            <a:off x="7566774" y="4486299"/>
            <a:ext cx="3331822" cy="53258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p>
        </p:txBody>
      </p:sp>
      <p:sp>
        <p:nvSpPr>
          <p:cNvPr id="78" name="文本框 77"/>
          <p:cNvSpPr txBox="1"/>
          <p:nvPr/>
        </p:nvSpPr>
        <p:spPr>
          <a:xfrm>
            <a:off x="7580221" y="417760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79" name="TextBox 38"/>
          <p:cNvSpPr txBox="1"/>
          <p:nvPr/>
        </p:nvSpPr>
        <p:spPr>
          <a:xfrm>
            <a:off x="7667011" y="5075498"/>
            <a:ext cx="3231585" cy="369332"/>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a:t>
            </a:r>
            <a:endParaRPr lang="en-US" sz="1200"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选题的背景与意义</a:t>
            </a:r>
            <a:endParaRPr lang="en-US" altLang="zh-CN" dirty="0">
              <a:solidFill>
                <a:schemeClr val="tx1">
                  <a:lumMod val="75000"/>
                  <a:lumOff val="25000"/>
                </a:schemeClr>
              </a:solidFill>
              <a:latin typeface="Arial"/>
              <a:ea typeface="微软雅黑"/>
              <a:cs typeface="+mn-ea"/>
              <a:sym typeface="Arial"/>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 Background And Significance</a:t>
            </a:r>
            <a:endParaRPr lang="zh-CN" altLang="en-US" sz="1200" dirty="0">
              <a:ln>
                <a:solidFill>
                  <a:srgbClr val="00762F"/>
                </a:solidFill>
              </a:ln>
              <a:solidFill>
                <a:schemeClr val="tx1">
                  <a:lumMod val="75000"/>
                  <a:lumOff val="25000"/>
                </a:schemeClr>
              </a:solidFill>
              <a:latin typeface="Arial"/>
              <a:ea typeface="微软雅黑"/>
              <a:cs typeface="+mn-ea"/>
              <a:sym typeface="Arial"/>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4486" t="7778" r="4878" b="6666"/>
          <a:stretch>
            <a:fillRect/>
          </a:stretch>
        </p:blipFill>
        <p:spPr>
          <a:xfrm>
            <a:off x="5317384" y="1824037"/>
            <a:ext cx="4509982" cy="2671763"/>
          </a:xfrm>
          <a:prstGeom prst="rect">
            <a:avLst/>
          </a:prstGeom>
          <a:ln>
            <a:solidFill>
              <a:schemeClr val="bg1">
                <a:lumMod val="75000"/>
              </a:schemeClr>
            </a:solidFill>
          </a:ln>
        </p:spPr>
      </p:pic>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l="14766" t="22564" b="4520"/>
          <a:stretch>
            <a:fillRect/>
          </a:stretch>
        </p:blipFill>
        <p:spPr>
          <a:xfrm>
            <a:off x="2288434" y="1824037"/>
            <a:ext cx="2838450" cy="4341777"/>
          </a:xfrm>
          <a:prstGeom prst="rect">
            <a:avLst/>
          </a:prstGeom>
          <a:ln>
            <a:solidFill>
              <a:schemeClr val="bg1">
                <a:lumMod val="75000"/>
              </a:schemeClr>
            </a:solidFill>
          </a:ln>
        </p:spPr>
      </p:pic>
      <p:sp>
        <p:nvSpPr>
          <p:cNvPr id="16" name="文本框 15"/>
          <p:cNvSpPr txBox="1"/>
          <p:nvPr/>
        </p:nvSpPr>
        <p:spPr>
          <a:xfrm>
            <a:off x="5317384" y="4662712"/>
            <a:ext cx="450998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17" name="TextBox 38"/>
          <p:cNvSpPr txBox="1"/>
          <p:nvPr/>
        </p:nvSpPr>
        <p:spPr>
          <a:xfrm>
            <a:off x="5412634" y="5571058"/>
            <a:ext cx="4379066" cy="692497"/>
          </a:xfrm>
          <a:prstGeom prst="rect">
            <a:avLst/>
          </a:prstGeom>
          <a:noFill/>
        </p:spPr>
        <p:txBody>
          <a:bodyPr wrap="square" lIns="0" tIns="0" rIns="0" bIns="0"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18" name="任意多边形 17"/>
          <p:cNvSpPr/>
          <p:nvPr/>
        </p:nvSpPr>
        <p:spPr>
          <a:xfrm rot="16200000" flipH="1">
            <a:off x="2054027" y="5456757"/>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cs typeface="+mn-ea"/>
              <a:sym typeface="Arial"/>
            </a:endParaRPr>
          </a:p>
        </p:txBody>
      </p:sp>
      <p:sp>
        <p:nvSpPr>
          <p:cNvPr id="19" name="任意多边形 18"/>
          <p:cNvSpPr/>
          <p:nvPr/>
        </p:nvSpPr>
        <p:spPr>
          <a:xfrm rot="5400000" flipH="1">
            <a:off x="9128671" y="1570135"/>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选题的背景与意义</a:t>
            </a:r>
            <a:endParaRPr lang="en-US" altLang="zh-CN" dirty="0">
              <a:solidFill>
                <a:schemeClr val="tx1">
                  <a:lumMod val="75000"/>
                  <a:lumOff val="25000"/>
                </a:schemeClr>
              </a:solidFill>
              <a:latin typeface="Arial"/>
              <a:ea typeface="微软雅黑"/>
              <a:cs typeface="+mn-ea"/>
              <a:sym typeface="Arial"/>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 Background And Significance</a:t>
            </a:r>
            <a:endParaRPr lang="zh-CN" altLang="en-US" sz="1200" dirty="0">
              <a:ln>
                <a:solidFill>
                  <a:srgbClr val="00762F"/>
                </a:solidFill>
              </a:ln>
              <a:solidFill>
                <a:schemeClr val="tx1">
                  <a:lumMod val="75000"/>
                  <a:lumOff val="25000"/>
                </a:schemeClr>
              </a:solidFill>
              <a:latin typeface="Arial"/>
              <a:ea typeface="微软雅黑"/>
              <a:cs typeface="+mn-ea"/>
              <a:sym typeface="Arial"/>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graphicFrame>
        <p:nvGraphicFramePr>
          <p:cNvPr id="20" name="Diagram 17"/>
          <p:cNvGraphicFramePr/>
          <p:nvPr>
            <p:extLst>
              <p:ext uri="{D42A27DB-BD31-4B8C-83A1-F6EECF244321}">
                <p14:modId xmlns:p14="http://schemas.microsoft.com/office/powerpoint/2010/main" val="4278551624"/>
              </p:ext>
            </p:extLst>
          </p:nvPr>
        </p:nvGraphicFramePr>
        <p:xfrm>
          <a:off x="1254017" y="457305"/>
          <a:ext cx="9698404"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1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767540" y="2653981"/>
            <a:ext cx="485776" cy="485776"/>
          </a:xfrm>
          <a:prstGeom prst="rect">
            <a:avLst/>
          </a:prstGeom>
        </p:spPr>
      </p:pic>
      <p:pic>
        <p:nvPicPr>
          <p:cNvPr id="22" name="Picture 19"/>
          <p:cNvPicPr>
            <a:picLocks noChangeAspect="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243567" y="2664459"/>
            <a:ext cx="457200" cy="446365"/>
          </a:xfrm>
          <a:prstGeom prst="rect">
            <a:avLst/>
          </a:prstGeom>
        </p:spPr>
      </p:pic>
      <p:pic>
        <p:nvPicPr>
          <p:cNvPr id="23" name="Picture 2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9895328" y="2593505"/>
            <a:ext cx="554400" cy="554400"/>
          </a:xfrm>
          <a:prstGeom prst="rect">
            <a:avLst/>
          </a:prstGeom>
        </p:spPr>
      </p:pic>
      <p:pic>
        <p:nvPicPr>
          <p:cNvPr id="28" name="Picture 2"/>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535293" y="2664460"/>
            <a:ext cx="483445" cy="483445"/>
          </a:xfrm>
          <a:prstGeom prst="rect">
            <a:avLst/>
          </a:prstGeom>
        </p:spPr>
      </p:pic>
      <p:sp>
        <p:nvSpPr>
          <p:cNvPr id="29" name="文本框 28"/>
          <p:cNvSpPr txBox="1"/>
          <p:nvPr/>
        </p:nvSpPr>
        <p:spPr>
          <a:xfrm>
            <a:off x="953772" y="4202546"/>
            <a:ext cx="209295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30" name="文本框 29"/>
          <p:cNvSpPr txBox="1"/>
          <p:nvPr/>
        </p:nvSpPr>
        <p:spPr>
          <a:xfrm>
            <a:off x="1340732"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31" name="文本框 30"/>
          <p:cNvSpPr txBox="1"/>
          <p:nvPr/>
        </p:nvSpPr>
        <p:spPr>
          <a:xfrm>
            <a:off x="3726000" y="4202546"/>
            <a:ext cx="209295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点击文本框即可进行编辑输入相关内容点击文本框即可点击文本框即可进行编辑输入相关内容点击文本框即可进行编辑输入相关内容</a:t>
            </a:r>
            <a:endParaRPr lang="en-US" altLang="zh-CN" sz="1200" dirty="0">
              <a:solidFill>
                <a:schemeClr val="tx1">
                  <a:lumMod val="75000"/>
                  <a:lumOff val="25000"/>
                </a:schemeClr>
              </a:solidFill>
              <a:latin typeface="Arial"/>
              <a:ea typeface="微软雅黑"/>
              <a:cs typeface="+mn-ea"/>
              <a:sym typeface="Arial"/>
            </a:endParaRPr>
          </a:p>
          <a:p>
            <a:pPr algn="just">
              <a:lnSpc>
                <a:spcPct val="125000"/>
              </a:lnSpc>
            </a:pPr>
            <a:endParaRPr lang="zh-CN" altLang="en-US" sz="1200" dirty="0">
              <a:solidFill>
                <a:schemeClr val="tx1">
                  <a:lumMod val="75000"/>
                  <a:lumOff val="25000"/>
                </a:schemeClr>
              </a:solidFill>
              <a:latin typeface="Arial"/>
              <a:ea typeface="微软雅黑"/>
              <a:cs typeface="+mn-ea"/>
              <a:sym typeface="Arial"/>
            </a:endParaRPr>
          </a:p>
        </p:txBody>
      </p:sp>
      <p:sp>
        <p:nvSpPr>
          <p:cNvPr id="32" name="文本框 31"/>
          <p:cNvSpPr txBox="1"/>
          <p:nvPr/>
        </p:nvSpPr>
        <p:spPr>
          <a:xfrm>
            <a:off x="4112960"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33" name="文本框 32"/>
          <p:cNvSpPr txBox="1"/>
          <p:nvPr/>
        </p:nvSpPr>
        <p:spPr>
          <a:xfrm>
            <a:off x="6465995" y="4202546"/>
            <a:ext cx="209295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34" name="文本框 33"/>
          <p:cNvSpPr txBox="1"/>
          <p:nvPr/>
        </p:nvSpPr>
        <p:spPr>
          <a:xfrm>
            <a:off x="6852955"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37" name="文本框 36"/>
          <p:cNvSpPr txBox="1"/>
          <p:nvPr/>
        </p:nvSpPr>
        <p:spPr>
          <a:xfrm>
            <a:off x="9205990" y="4202546"/>
            <a:ext cx="209295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38" name="文本框 37"/>
          <p:cNvSpPr txBox="1"/>
          <p:nvPr/>
        </p:nvSpPr>
        <p:spPr>
          <a:xfrm>
            <a:off x="9592950" y="3893020"/>
            <a:ext cx="131903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Arial"/>
                <a:ea typeface="微软雅黑"/>
                <a:cs typeface="+mn-ea"/>
                <a:sym typeface="Arial"/>
              </a:rPr>
              <a:t>Part 02</a:t>
            </a:r>
            <a:endParaRPr lang="zh-CN" altLang="en-US" sz="9600" b="1" dirty="0">
              <a:solidFill>
                <a:schemeClr val="tx1">
                  <a:lumMod val="75000"/>
                  <a:lumOff val="25000"/>
                </a:schemeClr>
              </a:solidFill>
              <a:latin typeface="Arial"/>
              <a:ea typeface="微软雅黑"/>
              <a:cs typeface="+mn-ea"/>
              <a:sym typeface="Arial"/>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Arial"/>
                <a:ea typeface="微软雅黑"/>
                <a:cs typeface="+mn-ea"/>
                <a:sym typeface="Arial"/>
              </a:rPr>
              <a:t>选题的思路与方法</a:t>
            </a:r>
            <a:endParaRPr lang="en-US" altLang="zh-CN" sz="2800" b="1" dirty="0">
              <a:solidFill>
                <a:schemeClr val="tx1">
                  <a:lumMod val="75000"/>
                  <a:lumOff val="25000"/>
                </a:schemeClr>
              </a:solidFill>
              <a:latin typeface="Arial"/>
              <a:ea typeface="微软雅黑"/>
              <a:cs typeface="+mn-ea"/>
              <a:sym typeface="Arial"/>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a:ea typeface="微软雅黑"/>
                <a:cs typeface="+mn-ea"/>
                <a:sym typeface="Arial"/>
              </a:rPr>
              <a:t>Ideas And Methods</a:t>
            </a:r>
            <a:endParaRPr lang="zh-CN" altLang="en-US" dirty="0">
              <a:solidFill>
                <a:schemeClr val="tx1">
                  <a:lumMod val="75000"/>
                  <a:lumOff val="25000"/>
                </a:schemeClr>
              </a:solidFill>
              <a:latin typeface="Arial"/>
              <a:ea typeface="微软雅黑"/>
              <a:cs typeface="+mn-ea"/>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课题研究的思路与方法</a:t>
            </a:r>
            <a:endParaRPr lang="en-US" altLang="zh-CN" dirty="0">
              <a:solidFill>
                <a:schemeClr val="tx1">
                  <a:lumMod val="75000"/>
                  <a:lumOff val="25000"/>
                </a:schemeClr>
              </a:solidFill>
              <a:latin typeface="Arial"/>
              <a:ea typeface="微软雅黑"/>
              <a:cs typeface="+mn-ea"/>
              <a:sym typeface="Arial"/>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Ideas And Methods</a:t>
            </a:r>
            <a:endParaRPr lang="zh-CN" altLang="en-US" sz="1200" dirty="0">
              <a:solidFill>
                <a:schemeClr val="tx1">
                  <a:lumMod val="75000"/>
                  <a:lumOff val="25000"/>
                </a:schemeClr>
              </a:solidFill>
              <a:latin typeface="Arial"/>
              <a:ea typeface="微软雅黑"/>
              <a:cs typeface="+mn-ea"/>
              <a:sym typeface="Arial"/>
            </a:endParaRPr>
          </a:p>
        </p:txBody>
      </p:sp>
      <p:sp>
        <p:nvSpPr>
          <p:cNvPr id="35" name="Oval 38"/>
          <p:cNvSpPr/>
          <p:nvPr/>
        </p:nvSpPr>
        <p:spPr>
          <a:xfrm>
            <a:off x="9649525" y="3253299"/>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latin typeface="Arial"/>
              <a:ea typeface="微软雅黑"/>
              <a:cs typeface="+mn-ea"/>
              <a:sym typeface="Arial"/>
            </a:endParaRPr>
          </a:p>
        </p:txBody>
      </p:sp>
      <p:sp>
        <p:nvSpPr>
          <p:cNvPr id="36" name="Oval 36"/>
          <p:cNvSpPr/>
          <p:nvPr/>
        </p:nvSpPr>
        <p:spPr>
          <a:xfrm>
            <a:off x="8304840" y="3215361"/>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latin typeface="Arial"/>
              <a:ea typeface="微软雅黑"/>
              <a:cs typeface="+mn-ea"/>
              <a:sym typeface="Arial"/>
            </a:endParaRPr>
          </a:p>
        </p:txBody>
      </p:sp>
      <p:sp>
        <p:nvSpPr>
          <p:cNvPr id="39" name="Oval 37"/>
          <p:cNvSpPr/>
          <p:nvPr/>
        </p:nvSpPr>
        <p:spPr>
          <a:xfrm>
            <a:off x="9403857" y="3700905"/>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a:ea typeface="微软雅黑"/>
              <a:cs typeface="+mn-ea"/>
              <a:sym typeface="Arial"/>
            </a:endParaRPr>
          </a:p>
        </p:txBody>
      </p:sp>
      <p:graphicFrame>
        <p:nvGraphicFramePr>
          <p:cNvPr id="40" name="Diagram 8"/>
          <p:cNvGraphicFramePr/>
          <p:nvPr>
            <p:extLst>
              <p:ext uri="{D42A27DB-BD31-4B8C-83A1-F6EECF244321}">
                <p14:modId xmlns:p14="http://schemas.microsoft.com/office/powerpoint/2010/main" val="2698416487"/>
              </p:ext>
            </p:extLst>
          </p:nvPr>
        </p:nvGraphicFramePr>
        <p:xfrm>
          <a:off x="653343" y="2011765"/>
          <a:ext cx="5131738" cy="3862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Right Brace 17"/>
          <p:cNvSpPr/>
          <p:nvPr/>
        </p:nvSpPr>
        <p:spPr>
          <a:xfrm>
            <a:off x="5411707" y="1962449"/>
            <a:ext cx="746749" cy="3961218"/>
          </a:xfrm>
          <a:prstGeom prst="rightBrace">
            <a:avLst>
              <a:gd name="adj1" fmla="val 115126"/>
              <a:gd name="adj2" fmla="val 47924"/>
            </a:avLst>
          </a:prstGeom>
          <a:ln w="285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lumMod val="85000"/>
                </a:schemeClr>
              </a:solidFill>
              <a:latin typeface="Arial"/>
              <a:ea typeface="微软雅黑"/>
              <a:cs typeface="+mn-ea"/>
              <a:sym typeface="Arial"/>
            </a:endParaRPr>
          </a:p>
        </p:txBody>
      </p:sp>
      <p:sp>
        <p:nvSpPr>
          <p:cNvPr id="42" name="Oval 18"/>
          <p:cNvSpPr/>
          <p:nvPr/>
        </p:nvSpPr>
        <p:spPr>
          <a:xfrm>
            <a:off x="6944093" y="3204415"/>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latin typeface="Arial"/>
              <a:ea typeface="微软雅黑"/>
              <a:cs typeface="+mn-ea"/>
              <a:sym typeface="Arial"/>
            </a:endParaRPr>
          </a:p>
        </p:txBody>
      </p:sp>
      <p:pic>
        <p:nvPicPr>
          <p:cNvPr id="43" name="Picture 23"/>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6103" y="3573986"/>
            <a:ext cx="440704" cy="440704"/>
          </a:xfrm>
          <a:prstGeom prst="rect">
            <a:avLst/>
          </a:prstGeom>
        </p:spPr>
      </p:pic>
      <p:sp>
        <p:nvSpPr>
          <p:cNvPr id="51" name="Oval 19"/>
          <p:cNvSpPr/>
          <p:nvPr/>
        </p:nvSpPr>
        <p:spPr>
          <a:xfrm>
            <a:off x="8072189" y="3694001"/>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a:ea typeface="微软雅黑"/>
              <a:cs typeface="+mn-ea"/>
              <a:sym typeface="Arial"/>
            </a:endParaRPr>
          </a:p>
        </p:txBody>
      </p:sp>
      <p:pic>
        <p:nvPicPr>
          <p:cNvPr id="58" name="Picture 12"/>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042857" y="4751438"/>
            <a:ext cx="205657" cy="205657"/>
          </a:xfrm>
          <a:prstGeom prst="rect">
            <a:avLst/>
          </a:prstGeom>
        </p:spPr>
      </p:pic>
      <p:pic>
        <p:nvPicPr>
          <p:cNvPr id="59" name="Picture 2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056974" y="2817324"/>
            <a:ext cx="257236" cy="257236"/>
          </a:xfrm>
          <a:prstGeom prst="rect">
            <a:avLst/>
          </a:prstGeom>
        </p:spPr>
      </p:pic>
      <p:pic>
        <p:nvPicPr>
          <p:cNvPr id="60" name="Picture 21"/>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57935" y="2505115"/>
            <a:ext cx="303541" cy="303541"/>
          </a:xfrm>
          <a:prstGeom prst="rect">
            <a:avLst/>
          </a:prstGeom>
        </p:spPr>
      </p:pic>
      <p:pic>
        <p:nvPicPr>
          <p:cNvPr id="61" name="Picture 2"/>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45439" y="3593899"/>
            <a:ext cx="539684" cy="539683"/>
          </a:xfrm>
          <a:prstGeom prst="rect">
            <a:avLst/>
          </a:prstGeom>
        </p:spPr>
      </p:pic>
      <p:pic>
        <p:nvPicPr>
          <p:cNvPr id="62" name="Picture 9"/>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85863" y="3585375"/>
            <a:ext cx="548207" cy="548207"/>
          </a:xfrm>
          <a:prstGeom prst="rect">
            <a:avLst/>
          </a:prstGeom>
        </p:spPr>
      </p:pic>
      <p:sp>
        <p:nvSpPr>
          <p:cNvPr id="63" name="文本框 62"/>
          <p:cNvSpPr txBox="1"/>
          <p:nvPr/>
        </p:nvSpPr>
        <p:spPr>
          <a:xfrm>
            <a:off x="6705671" y="2271975"/>
            <a:ext cx="41647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64" name="文本框 63"/>
          <p:cNvSpPr txBox="1"/>
          <p:nvPr/>
        </p:nvSpPr>
        <p:spPr>
          <a:xfrm>
            <a:off x="6705671" y="1962449"/>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
        <p:nvSpPr>
          <p:cNvPr id="65" name="文本框 64"/>
          <p:cNvSpPr txBox="1"/>
          <p:nvPr/>
        </p:nvSpPr>
        <p:spPr>
          <a:xfrm>
            <a:off x="6705671" y="4928652"/>
            <a:ext cx="41647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66" name="文本框 65"/>
          <p:cNvSpPr txBox="1"/>
          <p:nvPr/>
        </p:nvSpPr>
        <p:spPr>
          <a:xfrm>
            <a:off x="6705671" y="4619126"/>
            <a:ext cx="1319035"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cs typeface="+mn-ea"/>
                <a:sym typeface="Arial"/>
              </a:rPr>
              <a:t>编辑标题</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latin typeface="Arial"/>
                <a:ea typeface="微软雅黑"/>
                <a:cs typeface="+mn-ea"/>
                <a:sym typeface="Arial"/>
              </a:endParaRPr>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Arial"/>
                <a:ea typeface="微软雅黑"/>
                <a:cs typeface="+mn-ea"/>
                <a:sym typeface="Arial"/>
              </a:rPr>
              <a:t>课题研究的思路与方法</a:t>
            </a:r>
            <a:endParaRPr lang="en-US" altLang="zh-CN" dirty="0">
              <a:solidFill>
                <a:schemeClr val="tx1">
                  <a:lumMod val="75000"/>
                  <a:lumOff val="25000"/>
                </a:schemeClr>
              </a:solidFill>
              <a:latin typeface="Arial"/>
              <a:ea typeface="微软雅黑"/>
              <a:cs typeface="+mn-ea"/>
              <a:sym typeface="Arial"/>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tx1">
                    <a:lumMod val="75000"/>
                    <a:lumOff val="25000"/>
                  </a:schemeClr>
                </a:solidFill>
                <a:latin typeface="Arial"/>
                <a:ea typeface="微软雅黑"/>
                <a:cs typeface="+mn-ea"/>
                <a:sym typeface="Arial"/>
              </a:rPr>
              <a:t>Ideas And Methods</a:t>
            </a:r>
            <a:endParaRPr lang="zh-CN" altLang="en-US" sz="1200" dirty="0">
              <a:solidFill>
                <a:schemeClr val="tx1">
                  <a:lumMod val="75000"/>
                  <a:lumOff val="25000"/>
                </a:schemeClr>
              </a:solidFill>
              <a:latin typeface="Arial"/>
              <a:ea typeface="微软雅黑"/>
              <a:cs typeface="+mn-ea"/>
              <a:sym typeface="Arial"/>
            </a:endParaRPr>
          </a:p>
        </p:txBody>
      </p:sp>
      <p:grpSp>
        <p:nvGrpSpPr>
          <p:cNvPr id="4" name="组合 3"/>
          <p:cNvGrpSpPr/>
          <p:nvPr/>
        </p:nvGrpSpPr>
        <p:grpSpPr>
          <a:xfrm>
            <a:off x="1141522" y="1981529"/>
            <a:ext cx="9908956" cy="3983794"/>
            <a:chOff x="1065980" y="1952852"/>
            <a:chExt cx="10052131" cy="4041356"/>
          </a:xfrm>
        </p:grpSpPr>
        <p:sp>
          <p:nvSpPr>
            <p:cNvPr id="30" name="Oval 2"/>
            <p:cNvSpPr/>
            <p:nvPr/>
          </p:nvSpPr>
          <p:spPr>
            <a:xfrm>
              <a:off x="1756997" y="1990802"/>
              <a:ext cx="1907012"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pic>
          <p:nvPicPr>
            <p:cNvPr id="3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555" y="2395607"/>
              <a:ext cx="743198" cy="11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76"/>
            <p:cNvSpPr/>
            <p:nvPr/>
          </p:nvSpPr>
          <p:spPr>
            <a:xfrm>
              <a:off x="5178864" y="1952852"/>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pic>
          <p:nvPicPr>
            <p:cNvPr id="33" name="Picture 7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7433" y="2468345"/>
              <a:ext cx="993037" cy="94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78"/>
            <p:cNvSpPr/>
            <p:nvPr/>
          </p:nvSpPr>
          <p:spPr>
            <a:xfrm>
              <a:off x="8550130" y="2009778"/>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pic>
          <p:nvPicPr>
            <p:cNvPr id="37" name="Picture 7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67585" y="2449370"/>
              <a:ext cx="1113214" cy="10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73"/>
            <p:cNvSpPr/>
            <p:nvPr/>
          </p:nvSpPr>
          <p:spPr bwMode="auto">
            <a:xfrm>
              <a:off x="7892322"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56" name="Rectangle 32"/>
            <p:cNvSpPr/>
            <p:nvPr/>
          </p:nvSpPr>
          <p:spPr bwMode="auto">
            <a:xfrm>
              <a:off x="7867022"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67" name="Rectangle 70"/>
            <p:cNvSpPr/>
            <p:nvPr/>
          </p:nvSpPr>
          <p:spPr bwMode="auto">
            <a:xfrm>
              <a:off x="4489430"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69" name="Rectangle 33"/>
            <p:cNvSpPr/>
            <p:nvPr/>
          </p:nvSpPr>
          <p:spPr bwMode="auto">
            <a:xfrm>
              <a:off x="4476780"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71" name="Rectangle 64"/>
            <p:cNvSpPr/>
            <p:nvPr/>
          </p:nvSpPr>
          <p:spPr bwMode="auto">
            <a:xfrm>
              <a:off x="1086539"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ea typeface="微软雅黑"/>
                <a:cs typeface="+mn-ea"/>
                <a:sym typeface="Arial"/>
              </a:endParaRPr>
            </a:p>
          </p:txBody>
        </p:sp>
        <p:sp>
          <p:nvSpPr>
            <p:cNvPr id="3" name="文本框 2"/>
            <p:cNvSpPr txBox="1"/>
            <p:nvPr/>
          </p:nvSpPr>
          <p:spPr>
            <a:xfrm>
              <a:off x="2018457" y="4091412"/>
              <a:ext cx="1409394" cy="374668"/>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74" name="文本框 73"/>
            <p:cNvSpPr txBox="1"/>
            <p:nvPr/>
          </p:nvSpPr>
          <p:spPr>
            <a:xfrm>
              <a:off x="5429253" y="4091412"/>
              <a:ext cx="1409394" cy="374668"/>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75" name="文本框 74"/>
            <p:cNvSpPr txBox="1"/>
            <p:nvPr/>
          </p:nvSpPr>
          <p:spPr>
            <a:xfrm>
              <a:off x="8840049" y="4091412"/>
              <a:ext cx="1409394" cy="374668"/>
            </a:xfrm>
            <a:prstGeom prst="rect">
              <a:avLst/>
            </a:prstGeom>
            <a:noFill/>
          </p:spPr>
          <p:txBody>
            <a:bodyPr wrap="square" rtlCol="0">
              <a:spAutoFit/>
            </a:bodyPr>
            <a:lstStyle/>
            <a:p>
              <a:pPr algn="ctr"/>
              <a:r>
                <a:rPr lang="en-US" altLang="zh-CN" dirty="0">
                  <a:solidFill>
                    <a:schemeClr val="bg1"/>
                  </a:solidFill>
                  <a:latin typeface="Arial"/>
                  <a:ea typeface="微软雅黑"/>
                  <a:cs typeface="+mn-ea"/>
                  <a:sym typeface="Arial"/>
                </a:rPr>
                <a:t>text</a:t>
              </a:r>
              <a:endParaRPr lang="zh-CN" altLang="en-US" dirty="0">
                <a:solidFill>
                  <a:schemeClr val="bg1"/>
                </a:solidFill>
                <a:latin typeface="Arial"/>
                <a:ea typeface="微软雅黑"/>
                <a:cs typeface="+mn-ea"/>
                <a:sym typeface="Arial"/>
              </a:endParaRPr>
            </a:p>
          </p:txBody>
        </p:sp>
        <p:sp>
          <p:nvSpPr>
            <p:cNvPr id="76" name="文本框 75"/>
            <p:cNvSpPr txBox="1"/>
            <p:nvPr/>
          </p:nvSpPr>
          <p:spPr>
            <a:xfrm>
              <a:off x="1065980" y="4963870"/>
              <a:ext cx="3246348" cy="103033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77" name="文本框 76"/>
            <p:cNvSpPr txBox="1"/>
            <p:nvPr/>
          </p:nvSpPr>
          <p:spPr>
            <a:xfrm>
              <a:off x="2029637" y="4654344"/>
              <a:ext cx="1319035" cy="34344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78" name="文本框 77"/>
            <p:cNvSpPr txBox="1"/>
            <p:nvPr/>
          </p:nvSpPr>
          <p:spPr>
            <a:xfrm>
              <a:off x="4468871" y="4963870"/>
              <a:ext cx="3246348" cy="103033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79" name="文本框 78"/>
            <p:cNvSpPr txBox="1"/>
            <p:nvPr/>
          </p:nvSpPr>
          <p:spPr>
            <a:xfrm>
              <a:off x="5432528" y="4654344"/>
              <a:ext cx="1319035" cy="34344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sp>
          <p:nvSpPr>
            <p:cNvPr id="80" name="文本框 79"/>
            <p:cNvSpPr txBox="1"/>
            <p:nvPr/>
          </p:nvSpPr>
          <p:spPr>
            <a:xfrm>
              <a:off x="7867022" y="4963870"/>
              <a:ext cx="3246348" cy="103033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Arial"/>
                  <a:ea typeface="微软雅黑"/>
                  <a:cs typeface="+mn-ea"/>
                  <a:sym typeface="Arial"/>
                </a:rPr>
                <a:t>点击文本框即可进行编辑输入相关内容点击文本框即可进行编辑输入相关内容点击文本框即可进行编辑输入相关内容点击文本框即可进行编辑输入相关内容</a:t>
              </a:r>
            </a:p>
          </p:txBody>
        </p:sp>
        <p:sp>
          <p:nvSpPr>
            <p:cNvPr id="81" name="文本框 80"/>
            <p:cNvSpPr txBox="1"/>
            <p:nvPr/>
          </p:nvSpPr>
          <p:spPr>
            <a:xfrm>
              <a:off x="8830679" y="4654344"/>
              <a:ext cx="1319035" cy="34344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Arial"/>
                  <a:ea typeface="微软雅黑"/>
                  <a:cs typeface="+mn-ea"/>
                  <a:sym typeface="Arial"/>
                </a:rPr>
                <a:t>编辑标题</a:t>
              </a: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99ppt.com"/>
</p:tagLst>
</file>

<file path=ppt/theme/theme1.xml><?xml version="1.0" encoding="utf-8"?>
<a:theme xmlns:a="http://schemas.openxmlformats.org/drawingml/2006/main" name="www.99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www.33ppt.com</Template>
  <TotalTime>0</TotalTime>
  <Words>1385</Words>
  <PresentationFormat>宽屏</PresentationFormat>
  <Paragraphs>180</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dcterms:created xsi:type="dcterms:W3CDTF">2018-01-15T02:10:04Z</dcterms:created>
  <dcterms:modified xsi:type="dcterms:W3CDTF">2018-01-15T02:10:04Z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