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4BB-AB75-461A-8D83-2089E8A97DCF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40F6-CFDD-4343-B334-FF4C6082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1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4BB-AB75-461A-8D83-2089E8A97DCF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40F6-CFDD-4343-B334-FF4C6082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2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4BB-AB75-461A-8D83-2089E8A97DCF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40F6-CFDD-4343-B334-FF4C6082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1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4BB-AB75-461A-8D83-2089E8A97DCF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40F6-CFDD-4343-B334-FF4C6082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4BB-AB75-461A-8D83-2089E8A97DCF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40F6-CFDD-4343-B334-FF4C6082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8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4BB-AB75-461A-8D83-2089E8A97DCF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40F6-CFDD-4343-B334-FF4C6082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4BB-AB75-461A-8D83-2089E8A97DCF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40F6-CFDD-4343-B334-FF4C6082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8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4BB-AB75-461A-8D83-2089E8A97DCF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40F6-CFDD-4343-B334-FF4C6082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4BB-AB75-461A-8D83-2089E8A97DCF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40F6-CFDD-4343-B334-FF4C6082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4BB-AB75-461A-8D83-2089E8A97DCF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40F6-CFDD-4343-B334-FF4C6082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4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4BB-AB75-461A-8D83-2089E8A97DCF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40F6-CFDD-4343-B334-FF4C6082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7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E64BB-AB75-461A-8D83-2089E8A97DCF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340F6-CFDD-4343-B334-FF4C6082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3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ox of cereal&#10;&#10;Description automatically generated with medium confidence">
            <a:extLst>
              <a:ext uri="{FF2B5EF4-FFF2-40B4-BE49-F238E27FC236}">
                <a16:creationId xmlns:a16="http://schemas.microsoft.com/office/drawing/2014/main" id="{D868AF25-45CA-4EA7-92BE-BF878C9301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7"/>
          <a:stretch/>
        </p:blipFill>
        <p:spPr>
          <a:xfrm>
            <a:off x="1216679" y="1379069"/>
            <a:ext cx="3286125" cy="4312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B22F4F-E987-4AFF-98C9-19EF99292D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5" b="6601"/>
          <a:stretch/>
        </p:blipFill>
        <p:spPr>
          <a:xfrm>
            <a:off x="4990817" y="1379069"/>
            <a:ext cx="3286125" cy="431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3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0E0B02-94F5-4A8B-9246-75D75D0CDC19}"/>
              </a:ext>
            </a:extLst>
          </p:cNvPr>
          <p:cNvSpPr/>
          <p:nvPr/>
        </p:nvSpPr>
        <p:spPr>
          <a:xfrm>
            <a:off x="80683" y="477502"/>
            <a:ext cx="8982635" cy="1138518"/>
          </a:xfrm>
          <a:prstGeom prst="rect">
            <a:avLst/>
          </a:prstGeom>
          <a:blipFill dpi="0" rotWithShape="1"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508000" ty="447040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ool, hammer&#10;&#10;Description automatically generated">
            <a:extLst>
              <a:ext uri="{FF2B5EF4-FFF2-40B4-BE49-F238E27FC236}">
                <a16:creationId xmlns:a16="http://schemas.microsoft.com/office/drawing/2014/main" id="{F56072CB-1C68-4E6D-97F8-0770574DA5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6" t="31488" r="4306" b="31912"/>
          <a:stretch/>
        </p:blipFill>
        <p:spPr>
          <a:xfrm>
            <a:off x="80682" y="1884959"/>
            <a:ext cx="8982635" cy="11385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64B09E-2B85-4F62-A603-79B3B7F582A8}"/>
              </a:ext>
            </a:extLst>
          </p:cNvPr>
          <p:cNvSpPr txBox="1"/>
          <p:nvPr/>
        </p:nvSpPr>
        <p:spPr>
          <a:xfrm>
            <a:off x="80682" y="7468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E58439-4A08-4764-85DD-3D3CF9B0DF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8" t="5320" r="1511" b="56906"/>
          <a:stretch/>
        </p:blipFill>
        <p:spPr>
          <a:xfrm>
            <a:off x="197222" y="4087649"/>
            <a:ext cx="8749553" cy="1035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3E0B1-6642-407F-ACB9-15133EBD63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912" t="56329" r="1598" b="5897"/>
          <a:stretch/>
        </p:blipFill>
        <p:spPr>
          <a:xfrm>
            <a:off x="224115" y="5360637"/>
            <a:ext cx="8749553" cy="10354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3988E6-2C63-440A-A2BF-5E95D331176E}"/>
              </a:ext>
            </a:extLst>
          </p:cNvPr>
          <p:cNvSpPr txBox="1"/>
          <p:nvPr/>
        </p:nvSpPr>
        <p:spPr>
          <a:xfrm>
            <a:off x="196497" y="3641782"/>
            <a:ext cx="194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Snapshot, cropped</a:t>
            </a:r>
          </a:p>
        </p:txBody>
      </p:sp>
    </p:spTree>
    <p:extLst>
      <p:ext uri="{BB962C8B-B14F-4D97-AF65-F5344CB8AC3E}">
        <p14:creationId xmlns:p14="http://schemas.microsoft.com/office/powerpoint/2010/main" val="251173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4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Yen-Ting</dc:creator>
  <cp:lastModifiedBy>Liu, Yen-Ting</cp:lastModifiedBy>
  <cp:revision>3</cp:revision>
  <dcterms:created xsi:type="dcterms:W3CDTF">2021-10-11T17:06:58Z</dcterms:created>
  <dcterms:modified xsi:type="dcterms:W3CDTF">2021-10-11T18:53:26Z</dcterms:modified>
</cp:coreProperties>
</file>