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0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06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20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67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07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2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9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7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33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134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E216-2D54-C046-B752-8E73D1DA614F}" type="datetimeFigureOut">
              <a:rPr kumimoji="1" lang="zh-TW" altLang="en-US" smtClean="0"/>
              <a:t>2016/10/4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0F26-2053-EC43-83A2-C662A6B197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7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l</a:t>
            </a:r>
            <a:r>
              <a:rPr kumimoji="1" lang="en-US" altLang="zh-TW" dirty="0" err="1" smtClean="0"/>
              <a:t>ibswitch</a:t>
            </a:r>
            <a:endParaRPr kumimoji="1"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26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zh-TW" dirty="0" smtClean="0"/>
              <a:t>All the brands share a common command set, but the implementation differs by manufacturers and the </a:t>
            </a:r>
            <a:r>
              <a:rPr kumimoji="1" lang="en-US" altLang="zh-TW" smtClean="0"/>
              <a:t>protocols.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5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Definitions</a:t>
            </a:r>
            <a:endParaRPr kumimoji="1"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84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28" idx="3"/>
            <a:endCxn id="6" idx="1"/>
          </p:cNvCxnSpPr>
          <p:nvPr/>
        </p:nvCxnSpPr>
        <p:spPr>
          <a:xfrm flipV="1">
            <a:off x="1612043" y="4039496"/>
            <a:ext cx="711609" cy="487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Definitions</a:t>
            </a:r>
            <a:endParaRPr kumimoji="1"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323651" y="2420471"/>
            <a:ext cx="6325497" cy="3550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23651" y="3225454"/>
            <a:ext cx="1744132" cy="2142611"/>
            <a:chOff x="3539265" y="3225455"/>
            <a:chExt cx="1744132" cy="2142611"/>
          </a:xfrm>
        </p:grpSpPr>
        <p:sp>
          <p:nvSpPr>
            <p:cNvPr id="5" name="Rectangle 4"/>
            <p:cNvSpPr/>
            <p:nvPr/>
          </p:nvSpPr>
          <p:spPr>
            <a:xfrm>
              <a:off x="3539266" y="3225455"/>
              <a:ext cx="1744131" cy="21426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39266" y="3732008"/>
              <a:ext cx="1407459" cy="614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Interface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9265" y="4548694"/>
              <a:ext cx="1407459" cy="614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Interface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8673" y="3225456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Channel</a:t>
              </a:r>
              <a:endParaRPr kumimoji="1" lang="zh-TW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05017" y="3225453"/>
            <a:ext cx="1744132" cy="2142611"/>
            <a:chOff x="6049784" y="3225454"/>
            <a:chExt cx="1744132" cy="2142611"/>
          </a:xfrm>
        </p:grpSpPr>
        <p:sp>
          <p:nvSpPr>
            <p:cNvPr id="12" name="Rectangle 11"/>
            <p:cNvSpPr/>
            <p:nvPr/>
          </p:nvSpPr>
          <p:spPr>
            <a:xfrm>
              <a:off x="6049784" y="3225454"/>
              <a:ext cx="1744131" cy="21426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6457" y="3736938"/>
              <a:ext cx="1407459" cy="614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Interface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86456" y="4553624"/>
              <a:ext cx="1407459" cy="614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Interface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2003" y="3225456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Channel</a:t>
              </a:r>
              <a:endParaRPr kumimoji="1" lang="zh-TW" alt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9565" y="3139390"/>
            <a:ext cx="2138779" cy="2314735"/>
            <a:chOff x="4057626" y="3225454"/>
            <a:chExt cx="2138779" cy="2314735"/>
          </a:xfrm>
        </p:grpSpPr>
        <p:sp>
          <p:nvSpPr>
            <p:cNvPr id="18" name="Rectangle 17"/>
            <p:cNvSpPr/>
            <p:nvPr/>
          </p:nvSpPr>
          <p:spPr>
            <a:xfrm>
              <a:off x="4057626" y="3225455"/>
              <a:ext cx="2138779" cy="23147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67033" y="3225454"/>
              <a:ext cx="757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Traffic</a:t>
              </a:r>
              <a:endParaRPr kumimoji="1" lang="zh-TW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1822" y="3827930"/>
              <a:ext cx="168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smtClean="0"/>
                <a:t>Ingress Channel</a:t>
              </a:r>
              <a:endParaRPr kumimoji="1" lang="zh-TW" alt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37890" y="4183779"/>
              <a:ext cx="1613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smtClean="0"/>
                <a:t>Egress Channel</a:t>
              </a:r>
              <a:endParaRPr kumimoji="1" lang="zh-TW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0998" y="4548693"/>
              <a:ext cx="20873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b="1" dirty="0" smtClean="0"/>
                <a:t>Governor</a:t>
              </a:r>
            </a:p>
            <a:p>
              <a:pPr algn="ctr"/>
              <a:r>
                <a:rPr kumimoji="1" lang="en-US" altLang="zh-TW" b="1" dirty="0" smtClean="0"/>
                <a:t>(e.g. ACE, Routes</a:t>
              </a:r>
              <a:r>
                <a:rPr kumimoji="1" lang="is-IS" altLang="zh-TW" b="1" dirty="0" smtClean="0"/>
                <a:t>…) </a:t>
              </a:r>
              <a:endParaRPr kumimoji="1" lang="zh-TW" alt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43817" y="2432859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Switch</a:t>
            </a:r>
            <a:endParaRPr kumimoji="1" lang="zh-TW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7247" y="3508722"/>
            <a:ext cx="1164796" cy="10713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bg1"/>
                </a:solidFill>
              </a:rPr>
              <a:t>Endpoint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0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Interface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physical representation of </a:t>
            </a:r>
            <a:r>
              <a:rPr kumimoji="1" lang="en-US" altLang="zh-TW" i="1" dirty="0" smtClean="0"/>
              <a:t>ports</a:t>
            </a:r>
            <a:r>
              <a:rPr kumimoji="1" lang="en-US" altLang="zh-TW" dirty="0" smtClean="0"/>
              <a:t> on a switch.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20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abstract representation of established communication links on a switch.</a:t>
            </a:r>
          </a:p>
          <a:p>
            <a:r>
              <a:rPr kumimoji="1" lang="en-US" altLang="zh-TW" dirty="0" smtClean="0"/>
              <a:t>Has three types</a:t>
            </a:r>
            <a:endParaRPr kumimoji="1" lang="en-US" altLang="zh-TW" i="1" dirty="0" smtClean="0"/>
          </a:p>
          <a:p>
            <a:pPr lvl="1"/>
            <a:r>
              <a:rPr kumimoji="1" lang="en-US" altLang="zh-TW" i="1" dirty="0" smtClean="0"/>
              <a:t>direct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A direct representation of an interface.</a:t>
            </a:r>
          </a:p>
          <a:p>
            <a:pPr lvl="1"/>
            <a:r>
              <a:rPr kumimoji="1" lang="en-US" altLang="zh-TW" i="1" dirty="0" smtClean="0"/>
              <a:t>VLAN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 smtClean="0"/>
              <a:t>	A VLAN channel with designated ID.</a:t>
            </a:r>
          </a:p>
          <a:p>
            <a:pPr lvl="1"/>
            <a:r>
              <a:rPr kumimoji="1" lang="en-US" altLang="zh-TW" i="1" dirty="0" smtClean="0"/>
              <a:t>aggregate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 smtClean="0"/>
              <a:t>	Represent by multiple interfaces, e.g. port channel.</a:t>
            </a:r>
          </a:p>
          <a:p>
            <a:r>
              <a:rPr kumimoji="1" lang="en-US" altLang="zh-TW" dirty="0" smtClean="0"/>
              <a:t>Maintain a list of endpoints.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5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Traffic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Describe the relationships between channels.</a:t>
            </a:r>
          </a:p>
          <a:p>
            <a:r>
              <a:rPr kumimoji="1" lang="en-US" altLang="zh-TW" dirty="0" smtClean="0"/>
              <a:t>Compose of three attributes</a:t>
            </a:r>
          </a:p>
          <a:p>
            <a:pPr lvl="1"/>
            <a:r>
              <a:rPr kumimoji="1" lang="en-US" altLang="zh-TW" i="1" dirty="0" smtClean="0"/>
              <a:t>ingress</a:t>
            </a:r>
          </a:p>
          <a:p>
            <a:pPr marL="457200" lvl="1" indent="0">
              <a:buNone/>
            </a:pPr>
            <a:r>
              <a:rPr kumimoji="1" lang="en-US" altLang="zh-TW" i="1" dirty="0"/>
              <a:t>	</a:t>
            </a:r>
            <a:r>
              <a:rPr kumimoji="1" lang="en-US" altLang="zh-TW" dirty="0" smtClean="0"/>
              <a:t>Describe the input channel of this traffic.</a:t>
            </a:r>
            <a:endParaRPr kumimoji="1" lang="en-US" altLang="zh-TW" dirty="0"/>
          </a:p>
          <a:p>
            <a:pPr lvl="1"/>
            <a:r>
              <a:rPr kumimoji="1" lang="en-US" altLang="zh-TW" i="1" dirty="0" smtClean="0"/>
              <a:t>egress</a:t>
            </a:r>
          </a:p>
          <a:p>
            <a:pPr marL="457200" lvl="1" indent="0">
              <a:buNone/>
            </a:pPr>
            <a:r>
              <a:rPr kumimoji="1" lang="en-US" altLang="zh-TW" i="1" dirty="0"/>
              <a:t>	</a:t>
            </a:r>
            <a:r>
              <a:rPr kumimoji="1" lang="en-US" altLang="zh-TW" dirty="0" smtClean="0"/>
              <a:t>Describe the output channel of this traffic.</a:t>
            </a:r>
            <a:endParaRPr kumimoji="1" lang="en-US" altLang="zh-TW" dirty="0"/>
          </a:p>
          <a:p>
            <a:pPr lvl="1"/>
            <a:r>
              <a:rPr kumimoji="1" lang="en-US" altLang="zh-TW" i="1" dirty="0" smtClean="0"/>
              <a:t>governor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The statistics and rules between ingress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and egress.</a:t>
            </a:r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e.g. ACE, subnet of the routing rule</a:t>
            </a:r>
          </a:p>
        </p:txBody>
      </p:sp>
    </p:spTree>
    <p:extLst>
      <p:ext uri="{BB962C8B-B14F-4D97-AF65-F5344CB8AC3E}">
        <p14:creationId xmlns:p14="http://schemas.microsoft.com/office/powerpoint/2010/main" val="4502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Endpoint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An endpoint connects to the interface of a switch.</a:t>
            </a:r>
          </a:p>
          <a:p>
            <a:r>
              <a:rPr kumimoji="1" lang="en-US" altLang="zh-TW" dirty="0" smtClean="0"/>
              <a:t>It can be either an unknown device, or a switch that hasn’t been identified.</a:t>
            </a:r>
          </a:p>
          <a:p>
            <a:r>
              <a:rPr kumimoji="1" lang="en-US" altLang="zh-TW" dirty="0" smtClean="0"/>
              <a:t>Has two must-have attributes</a:t>
            </a:r>
          </a:p>
          <a:p>
            <a:pPr lvl="1"/>
            <a:r>
              <a:rPr kumimoji="1" lang="en-US" altLang="zh-TW" dirty="0" smtClean="0"/>
              <a:t>MAC address</a:t>
            </a:r>
          </a:p>
          <a:p>
            <a:pPr lvl="1"/>
            <a:r>
              <a:rPr kumimoji="1" lang="en-US" altLang="zh-TW" dirty="0" smtClean="0"/>
              <a:t>IP address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9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Switch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A switch is an identified endpoint.</a:t>
            </a:r>
          </a:p>
          <a:p>
            <a:r>
              <a:rPr kumimoji="1" lang="en-US" altLang="zh-TW" dirty="0" smtClean="0"/>
              <a:t>Has one attribute</a:t>
            </a:r>
          </a:p>
          <a:p>
            <a:pPr lvl="1"/>
            <a:r>
              <a:rPr kumimoji="1" lang="en-US" altLang="zh-TW" i="1" dirty="0" smtClean="0"/>
              <a:t>brand</a:t>
            </a:r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The manufacturer, which decides the command set.</a:t>
            </a:r>
          </a:p>
          <a:p>
            <a:pPr lvl="1"/>
            <a:r>
              <a:rPr kumimoji="1" lang="en-US" altLang="zh-TW" i="1" dirty="0" smtClean="0"/>
              <a:t>protocol</a:t>
            </a:r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The way this switch establish connection right now.</a:t>
            </a:r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i.e. RS232, SSH or HTTPS.</a:t>
            </a:r>
          </a:p>
          <a:p>
            <a:r>
              <a:rPr kumimoji="1" lang="en-US" altLang="zh-TW" dirty="0" smtClean="0"/>
              <a:t>Contain list of </a:t>
            </a:r>
            <a:r>
              <a:rPr kumimoji="1" lang="en-US" altLang="zh-TW" i="1" dirty="0" smtClean="0"/>
              <a:t>interfaces</a:t>
            </a:r>
            <a:r>
              <a:rPr kumimoji="1" lang="en-US" altLang="zh-TW" dirty="0" smtClean="0"/>
              <a:t>, </a:t>
            </a:r>
            <a:r>
              <a:rPr kumimoji="1" lang="en-US" altLang="zh-TW" i="1" dirty="0" smtClean="0"/>
              <a:t>channels</a:t>
            </a:r>
            <a:r>
              <a:rPr kumimoji="1" lang="en-US" altLang="zh-TW" dirty="0" smtClean="0"/>
              <a:t> and </a:t>
            </a:r>
            <a:r>
              <a:rPr kumimoji="1" lang="en-US" altLang="zh-TW" i="1" dirty="0" smtClean="0"/>
              <a:t>traffics</a:t>
            </a:r>
            <a:r>
              <a:rPr kumimoji="1"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7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Command Set</a:t>
            </a:r>
            <a:endParaRPr kumimoji="1"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3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131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新細明體</vt:lpstr>
      <vt:lpstr>Arial</vt:lpstr>
      <vt:lpstr>Office Theme</vt:lpstr>
      <vt:lpstr>libswitch</vt:lpstr>
      <vt:lpstr>Definitions</vt:lpstr>
      <vt:lpstr>Definitions</vt:lpstr>
      <vt:lpstr>Interface</vt:lpstr>
      <vt:lpstr>Channel</vt:lpstr>
      <vt:lpstr>Traffic</vt:lpstr>
      <vt:lpstr>Endpoint</vt:lpstr>
      <vt:lpstr>Switch</vt:lpstr>
      <vt:lpstr>Command Set</vt:lpstr>
      <vt:lpstr>Overview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libswitch</dc:title>
  <dc:creator>Liu Yen-Ting</dc:creator>
  <cp:lastModifiedBy>Liu Yen-Ting</cp:lastModifiedBy>
  <cp:revision>10</cp:revision>
  <dcterms:created xsi:type="dcterms:W3CDTF">2016-10-04T12:54:15Z</dcterms:created>
  <dcterms:modified xsi:type="dcterms:W3CDTF">2016-10-04T13:18:05Z</dcterms:modified>
</cp:coreProperties>
</file>