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5" r:id="rId5"/>
    <p:sldId id="264" r:id="rId6"/>
    <p:sldId id="258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sell Pier" initials="RP" lastIdx="7" clrIdx="0">
    <p:extLst>
      <p:ext uri="{19B8F6BF-5375-455C-9EA6-DF929625EA0E}">
        <p15:presenceInfo xmlns:p15="http://schemas.microsoft.com/office/powerpoint/2012/main" userId="99f08a19131321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2T16:34:32.658" idx="1">
    <p:pos x="6912" y="1440"/>
    <p:text>Cole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2T16:34:47" idx="2">
    <p:pos x="10" y="10"/>
    <p:text>Russell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2T16:35:21.113" idx="3">
    <p:pos x="10" y="10"/>
    <p:text>Ellie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2T16:38:44.597" idx="4">
    <p:pos x="10" y="10"/>
    <p:text>Ellie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2T16:38:49.616" idx="5">
    <p:pos x="10" y="10"/>
    <p:text>Russell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2T16:38:54.235" idx="6">
    <p:pos x="10" y="10"/>
    <p:text>Liuyi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C814-1AC5-4F1F-BF79-CC4E76820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4" y="2285888"/>
            <a:ext cx="8361229" cy="2098226"/>
          </a:xfrm>
        </p:spPr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DAB4C-A59B-4427-BA1B-3C498FA11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490289"/>
            <a:ext cx="6831673" cy="1086237"/>
          </a:xfrm>
        </p:spPr>
        <p:txBody>
          <a:bodyPr/>
          <a:lstStyle/>
          <a:p>
            <a:r>
              <a:rPr lang="en-US" dirty="0"/>
              <a:t>CSCE 315: Project 3 | Team 2</a:t>
            </a:r>
          </a:p>
          <a:p>
            <a:r>
              <a:rPr lang="en-US" dirty="0"/>
              <a:t>Russell Pier | Ellie Miller | Cole </a:t>
            </a:r>
            <a:r>
              <a:rPr lang="en-US" dirty="0" err="1"/>
              <a:t>Boggus</a:t>
            </a:r>
            <a:r>
              <a:rPr lang="en-US" dirty="0"/>
              <a:t> | </a:t>
            </a:r>
            <a:r>
              <a:rPr lang="en-US" dirty="0" err="1"/>
              <a:t>Liuyi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7D67-6DD6-4522-91F4-702C18E0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BFA3A-7AE2-41C2-8808-9371E299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300000"/>
              </a:lnSpc>
            </a:pPr>
            <a:r>
              <a:rPr lang="en-US" dirty="0"/>
              <a:t>Weekly Sprint meetings</a:t>
            </a:r>
          </a:p>
          <a:p>
            <a:pPr>
              <a:lnSpc>
                <a:spcPct val="300000"/>
              </a:lnSpc>
            </a:pPr>
            <a:r>
              <a:rPr lang="en-US" dirty="0"/>
              <a:t>Daily Scrum meetings</a:t>
            </a:r>
          </a:p>
        </p:txBody>
      </p:sp>
    </p:spTree>
    <p:extLst>
      <p:ext uri="{BB962C8B-B14F-4D97-AF65-F5344CB8AC3E}">
        <p14:creationId xmlns:p14="http://schemas.microsoft.com/office/powerpoint/2010/main" val="279387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5052-4601-41B8-A854-0220AF22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06563-3D3B-47DB-9AC2-21D75FC13B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dirty="0"/>
              <a:t>Unit testing</a:t>
            </a:r>
          </a:p>
          <a:p>
            <a:pPr>
              <a:lnSpc>
                <a:spcPct val="200000"/>
              </a:lnSpc>
            </a:pPr>
            <a:r>
              <a:rPr lang="en-US" dirty="0"/>
              <a:t>Parser system testing</a:t>
            </a:r>
          </a:p>
          <a:p>
            <a:pPr>
              <a:lnSpc>
                <a:spcPct val="200000"/>
              </a:lnSpc>
            </a:pPr>
            <a:r>
              <a:rPr lang="en-US" dirty="0"/>
              <a:t>Comprehensive unit testing</a:t>
            </a:r>
          </a:p>
        </p:txBody>
      </p:sp>
      <p:pic>
        <p:nvPicPr>
          <p:cNvPr id="1026" name="Picture 2" descr="Testing WorkFlow">
            <a:extLst>
              <a:ext uri="{FF2B5EF4-FFF2-40B4-BE49-F238E27FC236}">
                <a16:creationId xmlns:a16="http://schemas.microsoft.com/office/drawing/2014/main" id="{065AD6C1-E537-4002-B9E7-5C485241A50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2592934"/>
            <a:ext cx="4448175" cy="296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53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DE60C0-77D8-4051-B879-26099AB6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461EF-2DC0-4AC1-8570-19854B56C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Parser/</a:t>
            </a:r>
            <a:r>
              <a:rPr lang="en-US" dirty="0" err="1"/>
              <a:t>Lexer</a:t>
            </a:r>
            <a:endParaRPr lang="en-US" dirty="0"/>
          </a:p>
          <a:p>
            <a:pPr lvl="1"/>
            <a:r>
              <a:rPr lang="en-US" dirty="0"/>
              <a:t>ANTLR</a:t>
            </a:r>
          </a:p>
          <a:p>
            <a:r>
              <a:rPr lang="en-US" dirty="0"/>
              <a:t>Visitor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Core functions</a:t>
            </a:r>
          </a:p>
          <a:p>
            <a:r>
              <a:rPr lang="en-US" dirty="0" err="1"/>
              <a:t>RelationTable</a:t>
            </a:r>
            <a:endParaRPr lang="en-US" dirty="0"/>
          </a:p>
          <a:p>
            <a:r>
              <a:rPr lang="en-US" dirty="0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202460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A57D-73E7-44D6-8B8C-2971DF50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BURN-DOWN CHARTS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511E7D-D56E-4EAB-95F0-72BACD3B5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Pre-production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E1B6ED-4971-4E15-958C-C6D18C60CA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8D8077-C139-4DD7-BBE7-8C463EFF4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Post-production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F97401-A25D-415D-9B04-61ACACFE54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8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B4BD-FE09-416F-A0B6-734901B6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E72E-4829-4313-92E4-6CFFDEE21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 Table</a:t>
            </a:r>
          </a:p>
          <a:p>
            <a:pPr lvl="1"/>
            <a:r>
              <a:rPr lang="en-US" dirty="0"/>
              <a:t>Relation name</a:t>
            </a:r>
          </a:p>
          <a:p>
            <a:pPr lvl="1"/>
            <a:r>
              <a:rPr lang="en-US" dirty="0"/>
              <a:t>Attribute names, types</a:t>
            </a:r>
          </a:p>
          <a:p>
            <a:pPr lvl="1"/>
            <a:r>
              <a:rPr lang="en-US" dirty="0"/>
              <a:t>Tuples</a:t>
            </a:r>
          </a:p>
          <a:p>
            <a:pPr lvl="1"/>
            <a:endParaRPr lang="en-US" dirty="0"/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Command functions</a:t>
            </a:r>
          </a:p>
          <a:p>
            <a:pPr lvl="1"/>
            <a:r>
              <a:rPr lang="en-US" dirty="0"/>
              <a:t>Query 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5C45-F2CE-4C6D-80D2-37F203B4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4CA1-1D25-4C49-B0A0-4B94E5AE79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300000"/>
              </a:lnSpc>
            </a:pPr>
            <a:r>
              <a:rPr lang="en-US" dirty="0"/>
              <a:t>Condition</a:t>
            </a:r>
          </a:p>
          <a:p>
            <a:pPr>
              <a:lnSpc>
                <a:spcPct val="300000"/>
              </a:lnSpc>
            </a:pPr>
            <a:r>
              <a:rPr lang="en-US" dirty="0"/>
              <a:t>Conjunction</a:t>
            </a:r>
          </a:p>
          <a:p>
            <a:pPr>
              <a:lnSpc>
                <a:spcPct val="300000"/>
              </a:lnSpc>
            </a:pPr>
            <a:r>
              <a:rPr lang="en-US" dirty="0"/>
              <a:t>Comparison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A495AB-16C6-468E-A8D1-7E671BEF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69" y="1021839"/>
            <a:ext cx="9796339" cy="418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8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9CAF97-D0F8-4351-962B-701A8539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41470344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110</TotalTime>
  <Words>77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Database Management System</vt:lpstr>
      <vt:lpstr>AGILE PROGRAMMING</vt:lpstr>
      <vt:lpstr>TEST-DRIVEN DESIGN</vt:lpstr>
      <vt:lpstr>Design</vt:lpstr>
      <vt:lpstr>BURN-DOWN CHARTS</vt:lpstr>
      <vt:lpstr>DATABASE FUNCTIONS</vt:lpstr>
      <vt:lpstr>CONDITIONS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Russell Pier</dc:creator>
  <cp:lastModifiedBy>Liuyi Jin</cp:lastModifiedBy>
  <cp:revision>31</cp:revision>
  <dcterms:created xsi:type="dcterms:W3CDTF">2017-07-02T20:10:58Z</dcterms:created>
  <dcterms:modified xsi:type="dcterms:W3CDTF">2017-07-02T22:47:33Z</dcterms:modified>
</cp:coreProperties>
</file>