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9C0B8-B53A-110B-F207-92B00D431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633F9F-C3EE-D9CB-E91D-E2E989565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9EA63-FC63-59EE-CFD3-0EE560E7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95E-ACB4-4341-A354-8D1D283FBE8D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3DE78-5261-EDCD-2755-F50BD475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2CED9F-62D8-AAA9-9D0B-FCC3315B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4611-BDA8-0C45-BB23-A3B1F55C0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852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F5CEE-ABC7-27AB-AF78-B732CC41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2ACF41-60D0-121F-E83E-D0059C27A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A0FFEE-09F4-0AE5-7749-F81FBB47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95E-ACB4-4341-A354-8D1D283FBE8D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EAA7E3-9FD8-B036-30C7-FF891332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375E2E-7B50-65F2-92FD-BB790BA1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4611-BDA8-0C45-BB23-A3B1F55C0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463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6292BC-BB51-D8D3-6AB3-9685158BA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D13965-730D-D720-6123-808B1D636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D8CA70-9FEF-C061-82D4-7762965D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95E-ACB4-4341-A354-8D1D283FBE8D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9914D-F084-40F2-18CF-9B703A2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13EC4A-D7AA-1B15-FCDC-A1004DD5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4611-BDA8-0C45-BB23-A3B1F55C0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095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BA1AA-4F99-EB6D-46CB-D4FE179D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365C91-0820-DBBD-2E6B-54191F93B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A6C17-DD21-457B-10B3-61A7C43FF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95E-ACB4-4341-A354-8D1D283FBE8D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F1F5F6-1235-0860-29A0-A3D35700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8AF5BD-105D-1070-2FF6-3A5EA1A5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4611-BDA8-0C45-BB23-A3B1F55C0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38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CE69F-2E82-3FB3-D13D-C92973EF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E71EDA-6171-A58B-49F8-46FFA1F41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A7FA35-77DE-6EE9-D1AC-0D986CB9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95E-ACB4-4341-A354-8D1D283FBE8D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D17CBA-7C4D-33E9-3A52-42CC9648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0D4790-454A-30AC-5FD6-BEF3C6C5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4611-BDA8-0C45-BB23-A3B1F55C0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720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70D9E-9100-B085-1513-04010BB9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25EE6-7F7D-8B31-A121-B34894407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E0881B-7318-6664-FA7B-FC52CDB0A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81A37-4F37-029B-89E1-54B997C6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95E-ACB4-4341-A354-8D1D283FBE8D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751BAF-DF23-B365-E89A-287C0044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6FE6F2-7596-B5AC-A9FD-CA03F7E1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4611-BDA8-0C45-BB23-A3B1F55C0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780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2D219-0914-484D-CB2C-12F11E11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9B6B31-F486-1B76-622A-B94D664B9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EF80B1-FFBC-9F05-B505-166845080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EA8A1C-D5C8-61A2-5A8A-720752F59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E7CADD-9BA8-D022-CF36-8FC17CAEA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FD74BF-2CB8-267D-CFE5-D1E72A56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95E-ACB4-4341-A354-8D1D283FBE8D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914939-0EF7-8CDC-2EEE-C61AD594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05DF07-ED08-BE7F-D949-70788C8A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4611-BDA8-0C45-BB23-A3B1F55C0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533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70E79-7300-9621-62AF-62599980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1C65C5-450A-2084-83C7-8732B8DB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95E-ACB4-4341-A354-8D1D283FBE8D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7101DF-630D-9BE3-6917-B6CD2631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152D9F-62C1-A073-84E3-0D152689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4611-BDA8-0C45-BB23-A3B1F55C0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015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3270F2-EF6D-CF66-B150-1BF58262C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95E-ACB4-4341-A354-8D1D283FBE8D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349F34-8A13-E177-ABC2-9825D590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B96601-4EED-4D65-E655-94FE606C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4611-BDA8-0C45-BB23-A3B1F55C0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626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E8C59-14D2-E5B7-C428-D04EF1EB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BE349-5F4A-FFAD-0460-305BAEF32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24E9B8-7C0F-FE21-B31E-D461C3105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6D1C48-D8A4-490B-8429-3E585278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95E-ACB4-4341-A354-8D1D283FBE8D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FD3FB6-DBAE-882B-FC8E-E45E9F3E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83A31E-9258-AC0F-CDF5-B2E28014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4611-BDA8-0C45-BB23-A3B1F55C0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961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6154B-3E39-957F-B27F-C68F9AA15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22F069-EEE1-D1F3-5FDB-14277DB1D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46657A-B4E4-ED40-78C7-9DFA1D5B4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743E2-F0B2-DDE3-1281-B742EFB3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C795E-ACB4-4341-A354-8D1D283FBE8D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B9686B-1B7C-7CC1-E4F3-619C95137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61409B-7341-5D10-129C-EA520A98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24611-BDA8-0C45-BB23-A3B1F55C0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212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0336FE-D469-7469-8C3A-EFAB8A0F0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059606-38C9-FDCE-9F9D-BCE166A08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68399-4D8A-8F1B-894C-EC5EF136B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9C795E-ACB4-4341-A354-8D1D283FBE8D}" type="datetimeFigureOut">
              <a:rPr kumimoji="1" lang="zh-CN" altLang="en-US" smtClean="0"/>
              <a:t>2024/3/10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16383-14B8-E0E2-22C1-BF783EFF7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322CEC-2A6A-7169-3C4F-1F5ABA7E8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C24611-BDA8-0C45-BB23-A3B1F55C0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13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16D7394A-6D67-54ED-B32E-263A5F9208A6}"/>
              </a:ext>
            </a:extLst>
          </p:cNvPr>
          <p:cNvGrpSpPr/>
          <p:nvPr/>
        </p:nvGrpSpPr>
        <p:grpSpPr>
          <a:xfrm>
            <a:off x="612970" y="2293249"/>
            <a:ext cx="10966059" cy="2271502"/>
            <a:chOff x="690030" y="1157498"/>
            <a:chExt cx="10966059" cy="227150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F4F2725-6B56-84B6-A455-23D90048A6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870" b="5710"/>
            <a:stretch/>
          </p:blipFill>
          <p:spPr>
            <a:xfrm>
              <a:off x="3498623" y="1583105"/>
              <a:ext cx="1945325" cy="1593231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8ADA91B-620D-6A28-F8EE-229EA0EAB9D7}"/>
                </a:ext>
              </a:extLst>
            </p:cNvPr>
            <p:cNvSpPr txBox="1"/>
            <p:nvPr/>
          </p:nvSpPr>
          <p:spPr>
            <a:xfrm>
              <a:off x="3270126" y="1579991"/>
              <a:ext cx="32272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成功率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FA6AE44-DED8-1E0C-F8F8-7B0C50EAFEFD}"/>
                </a:ext>
              </a:extLst>
            </p:cNvPr>
            <p:cNvSpPr txBox="1"/>
            <p:nvPr/>
          </p:nvSpPr>
          <p:spPr>
            <a:xfrm>
              <a:off x="4772187" y="3121223"/>
              <a:ext cx="7432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快速性</a:t>
              </a: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A9742AB-F087-243B-9486-EC55AB227534}"/>
                </a:ext>
              </a:extLst>
            </p:cNvPr>
            <p:cNvSpPr/>
            <p:nvPr/>
          </p:nvSpPr>
          <p:spPr>
            <a:xfrm>
              <a:off x="4644610" y="2602102"/>
              <a:ext cx="267173" cy="183749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12D4FD1-E1F1-9F9E-8EFF-4266E5F2A1B6}"/>
                </a:ext>
              </a:extLst>
            </p:cNvPr>
            <p:cNvSpPr txBox="1"/>
            <p:nvPr/>
          </p:nvSpPr>
          <p:spPr>
            <a:xfrm>
              <a:off x="4542281" y="1701417"/>
              <a:ext cx="87713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28DD912-A6FF-501A-E99D-98142E316E64}"/>
                </a:ext>
              </a:extLst>
            </p:cNvPr>
            <p:cNvSpPr txBox="1"/>
            <p:nvPr/>
          </p:nvSpPr>
          <p:spPr>
            <a:xfrm>
              <a:off x="4359566" y="1835730"/>
              <a:ext cx="110802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多特征方案</a:t>
              </a:r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AF4B7F4A-6EF7-A468-7F16-CA4346C5D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030" y="1857966"/>
              <a:ext cx="2164167" cy="1417145"/>
            </a:xfrm>
            <a:prstGeom prst="rect">
              <a:avLst/>
            </a:prstGeom>
          </p:spPr>
        </p:pic>
        <p:sp>
          <p:nvSpPr>
            <p:cNvPr id="21" name="箭头: 右 43">
              <a:extLst>
                <a:ext uri="{FF2B5EF4-FFF2-40B4-BE49-F238E27FC236}">
                  <a16:creationId xmlns:a16="http://schemas.microsoft.com/office/drawing/2014/main" id="{5DA1A217-DB95-88E2-C925-255F3368EA1E}"/>
                </a:ext>
              </a:extLst>
            </p:cNvPr>
            <p:cNvSpPr/>
            <p:nvPr/>
          </p:nvSpPr>
          <p:spPr>
            <a:xfrm>
              <a:off x="2961923" y="2263283"/>
              <a:ext cx="349026" cy="301936"/>
            </a:xfrm>
            <a:prstGeom prst="rightArrow">
              <a:avLst/>
            </a:prstGeom>
            <a:solidFill>
              <a:srgbClr val="ED7D31"/>
            </a:solidFill>
            <a:ln w="19050">
              <a:solidFill>
                <a:srgbClr val="ED7D3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09FF4579-74FE-8B95-B94F-C4277126D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7556" y="1175469"/>
              <a:ext cx="411739" cy="360000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C562693B-D53E-1A0F-A83C-DE5B65FF4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3996" y="1157498"/>
              <a:ext cx="381176" cy="3600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556B25E1-89A9-5BC0-79B4-E9962239C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45053" y="1282526"/>
              <a:ext cx="402301" cy="234827"/>
            </a:xfrm>
            <a:prstGeom prst="rect">
              <a:avLst/>
            </a:prstGeom>
          </p:spPr>
        </p:pic>
        <p:pic>
          <p:nvPicPr>
            <p:cNvPr id="26" name="图片 25" descr="图表, 散点图&#10;&#10;描述已自动生成">
              <a:extLst>
                <a:ext uri="{FF2B5EF4-FFF2-40B4-BE49-F238E27FC236}">
                  <a16:creationId xmlns:a16="http://schemas.microsoft.com/office/drawing/2014/main" id="{E6B72B49-0FBA-CA8F-0744-6FE0D9AB08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01" r="347"/>
            <a:stretch/>
          </p:blipFill>
          <p:spPr>
            <a:xfrm>
              <a:off x="6088374" y="1597152"/>
              <a:ext cx="2747971" cy="1816272"/>
            </a:xfrm>
            <a:prstGeom prst="rect">
              <a:avLst/>
            </a:prstGeom>
          </p:spPr>
        </p:pic>
        <p:pic>
          <p:nvPicPr>
            <p:cNvPr id="27" name="图片 26" descr="图片包含 条形图&#10;&#10;描述已自动生成">
              <a:extLst>
                <a:ext uri="{FF2B5EF4-FFF2-40B4-BE49-F238E27FC236}">
                  <a16:creationId xmlns:a16="http://schemas.microsoft.com/office/drawing/2014/main" id="{BACAF758-4BE0-43E6-2BE6-358F5D5AC0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9" t="11032"/>
            <a:stretch/>
          </p:blipFill>
          <p:spPr>
            <a:xfrm>
              <a:off x="9075995" y="1653143"/>
              <a:ext cx="2580094" cy="1760280"/>
            </a:xfrm>
            <a:prstGeom prst="rect">
              <a:avLst/>
            </a:prstGeom>
          </p:spPr>
        </p:pic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9D39E659-54E9-F4A7-CACF-96F5548F0E68}"/>
                </a:ext>
              </a:extLst>
            </p:cNvPr>
            <p:cNvSpPr/>
            <p:nvPr/>
          </p:nvSpPr>
          <p:spPr>
            <a:xfrm>
              <a:off x="7153411" y="1862282"/>
              <a:ext cx="592380" cy="530393"/>
            </a:xfrm>
            <a:prstGeom prst="ellipse">
              <a:avLst/>
            </a:prstGeom>
            <a:noFill/>
            <a:ln w="19050" cmpd="sng">
              <a:solidFill>
                <a:srgbClr val="ED7D31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57008"/>
                        <a:gd name="connsiteY0" fmla="*/ 286141 h 572282"/>
                        <a:gd name="connsiteX1" fmla="*/ 528504 w 1057008"/>
                        <a:gd name="connsiteY1" fmla="*/ 0 h 572282"/>
                        <a:gd name="connsiteX2" fmla="*/ 1057008 w 1057008"/>
                        <a:gd name="connsiteY2" fmla="*/ 286141 h 572282"/>
                        <a:gd name="connsiteX3" fmla="*/ 528504 w 1057008"/>
                        <a:gd name="connsiteY3" fmla="*/ 572282 h 572282"/>
                        <a:gd name="connsiteX4" fmla="*/ 0 w 1057008"/>
                        <a:gd name="connsiteY4" fmla="*/ 286141 h 5722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57008" h="572282" extrusionOk="0">
                          <a:moveTo>
                            <a:pt x="0" y="286141"/>
                          </a:moveTo>
                          <a:cubicBezTo>
                            <a:pt x="-56872" y="93030"/>
                            <a:pt x="200748" y="13463"/>
                            <a:pt x="528504" y="0"/>
                          </a:cubicBezTo>
                          <a:cubicBezTo>
                            <a:pt x="849859" y="6204"/>
                            <a:pt x="1046213" y="128453"/>
                            <a:pt x="1057008" y="286141"/>
                          </a:cubicBezTo>
                          <a:cubicBezTo>
                            <a:pt x="1012744" y="487398"/>
                            <a:pt x="814619" y="604176"/>
                            <a:pt x="528504" y="572282"/>
                          </a:cubicBezTo>
                          <a:cubicBezTo>
                            <a:pt x="225339" y="566110"/>
                            <a:pt x="3844" y="446009"/>
                            <a:pt x="0" y="28614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029A5FB-F37D-18FE-B7E5-3ADB08004D65}"/>
                </a:ext>
              </a:extLst>
            </p:cNvPr>
            <p:cNvSpPr txBox="1"/>
            <p:nvPr/>
          </p:nvSpPr>
          <p:spPr>
            <a:xfrm>
              <a:off x="7367942" y="2424153"/>
              <a:ext cx="126056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ED7D3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方案优选</a:t>
              </a:r>
              <a:endParaRPr lang="en-US" altLang="zh-CN" sz="16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箭头: 右 43">
              <a:extLst>
                <a:ext uri="{FF2B5EF4-FFF2-40B4-BE49-F238E27FC236}">
                  <a16:creationId xmlns:a16="http://schemas.microsoft.com/office/drawing/2014/main" id="{ED313679-ABFE-F0FC-E0D5-B4543201939C}"/>
                </a:ext>
              </a:extLst>
            </p:cNvPr>
            <p:cNvSpPr/>
            <p:nvPr/>
          </p:nvSpPr>
          <p:spPr>
            <a:xfrm>
              <a:off x="8661832" y="2263283"/>
              <a:ext cx="349026" cy="301936"/>
            </a:xfrm>
            <a:prstGeom prst="rightArrow">
              <a:avLst/>
            </a:prstGeom>
            <a:solidFill>
              <a:srgbClr val="ED7D31"/>
            </a:solidFill>
            <a:ln w="19050">
              <a:solidFill>
                <a:srgbClr val="ED7D3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三角形 30">
              <a:extLst>
                <a:ext uri="{FF2B5EF4-FFF2-40B4-BE49-F238E27FC236}">
                  <a16:creationId xmlns:a16="http://schemas.microsoft.com/office/drawing/2014/main" id="{EF1B865E-994E-96FD-3AB3-404A1D217756}"/>
                </a:ext>
              </a:extLst>
            </p:cNvPr>
            <p:cNvSpPr/>
            <p:nvPr/>
          </p:nvSpPr>
          <p:spPr>
            <a:xfrm rot="16200000" flipH="1" flipV="1">
              <a:off x="4892732" y="2278187"/>
              <a:ext cx="1908169" cy="216000"/>
            </a:xfrm>
            <a:prstGeom prst="triangl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CD633D1-9ED5-B0A7-D23D-EAF5438879CD}"/>
                </a:ext>
              </a:extLst>
            </p:cNvPr>
            <p:cNvSpPr txBox="1"/>
            <p:nvPr/>
          </p:nvSpPr>
          <p:spPr>
            <a:xfrm>
              <a:off x="3695077" y="1302843"/>
              <a:ext cx="16982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帕累托最优规划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6B1004B-FAE4-6D79-3A35-901438D99BAA}"/>
                </a:ext>
              </a:extLst>
            </p:cNvPr>
            <p:cNvSpPr txBox="1"/>
            <p:nvPr/>
          </p:nvSpPr>
          <p:spPr>
            <a:xfrm>
              <a:off x="991387" y="1308481"/>
              <a:ext cx="1454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总体任务分解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6159BC7-ADB9-49C3-6ED8-9C970C96F4BD}"/>
                </a:ext>
              </a:extLst>
            </p:cNvPr>
            <p:cNvSpPr txBox="1"/>
            <p:nvPr/>
          </p:nvSpPr>
          <p:spPr>
            <a:xfrm>
              <a:off x="6613240" y="1302843"/>
              <a:ext cx="16982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机器辅助决策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8801442-073C-5675-4546-07DCED2F47DB}"/>
                </a:ext>
              </a:extLst>
            </p:cNvPr>
            <p:cNvSpPr txBox="1"/>
            <p:nvPr/>
          </p:nvSpPr>
          <p:spPr>
            <a:xfrm>
              <a:off x="9511966" y="1298183"/>
              <a:ext cx="16982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行动方案生成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486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</Words>
  <Application>Microsoft Macintosh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Yicong Liu</dc:creator>
  <cp:lastModifiedBy>Yicong Liu</cp:lastModifiedBy>
  <cp:revision>2</cp:revision>
  <dcterms:created xsi:type="dcterms:W3CDTF">2024-03-10T14:31:35Z</dcterms:created>
  <dcterms:modified xsi:type="dcterms:W3CDTF">2024-03-10T14:42:21Z</dcterms:modified>
</cp:coreProperties>
</file>