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08" d="100"/>
          <a:sy n="108" d="100"/>
        </p:scale>
        <p:origin x="7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C0B8-B53A-110B-F207-92B00D43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633F9F-C3EE-D9CB-E91D-E2E98956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9EA63-FC63-59EE-CFD3-0EE560E7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3DE78-5261-EDCD-2755-F50BD475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CED9F-62D8-AAA9-9D0B-FCC3315B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52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F5CEE-ABC7-27AB-AF78-B732CC41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ACF41-60D0-121F-E83E-D0059C27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0FFEE-09F4-0AE5-7749-F81FBB47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AA7E3-9FD8-B036-30C7-FF891332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75E2E-7B50-65F2-92FD-BB790BA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63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6292BC-BB51-D8D3-6AB3-9685158BA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13965-730D-D720-6123-808B1D63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8CA70-9FEF-C061-82D4-7762965D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914D-F084-40F2-18CF-9B703A2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3EC4A-D7AA-1B15-FCDC-A1004DD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9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A1AA-4F99-EB6D-46CB-D4FE179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65C91-0820-DBBD-2E6B-54191F93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A6C17-DD21-457B-10B3-61A7C43F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1F5F6-1235-0860-29A0-A3D35700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AF5BD-105D-1070-2FF6-3A5EA1A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CE69F-2E82-3FB3-D13D-C92973EF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71EDA-6171-A58B-49F8-46FFA1F4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7FA35-77DE-6EE9-D1AC-0D986CB9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17CBA-7C4D-33E9-3A52-42CC9648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D4790-454A-30AC-5FD6-BEF3C6C5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2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0D9E-9100-B085-1513-04010BB9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25EE6-7F7D-8B31-A121-B34894407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0881B-7318-6664-FA7B-FC52CDB0A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81A37-4F37-029B-89E1-54B997C6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51BAF-DF23-B365-E89A-287C0044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FE6F2-7596-B5AC-A9FD-CA03F7E1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8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2D219-0914-484D-CB2C-12F11E1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B6B31-F486-1B76-622A-B94D664B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F80B1-FFBC-9F05-B505-16684508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A8A1C-D5C8-61A2-5A8A-720752F59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E7CADD-9BA8-D022-CF36-8FC17CAEA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D74BF-2CB8-267D-CFE5-D1E72A56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914939-0EF7-8CDC-2EEE-C61AD59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05DF07-ED08-BE7F-D949-70788C8A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3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0E79-7300-9621-62AF-62599980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C65C5-450A-2084-83C7-8732B8DB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101DF-630D-9BE3-6917-B6CD2631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52D9F-62C1-A073-84E3-0D152689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5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3270F2-EF6D-CF66-B150-1BF5826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349F34-8A13-E177-ABC2-9825D590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96601-4EED-4D65-E655-94FE606C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2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8C59-14D2-E5B7-C428-D04EF1EB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BE349-5F4A-FFAD-0460-305BAEF3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4E9B8-7C0F-FE21-B31E-D461C310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D1C48-D8A4-490B-8429-3E585278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D3FB6-DBAE-882B-FC8E-E45E9F3E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3A31E-9258-AC0F-CDF5-B2E28014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6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6154B-3E39-957F-B27F-C68F9AA1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2F069-EEE1-D1F3-5FDB-14277DB1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6657A-B4E4-ED40-78C7-9DFA1D5B4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743E2-F0B2-DDE3-1281-B742EFB3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9686B-1B7C-7CC1-E4F3-619C9513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1409B-7341-5D10-129C-EA520A9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1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0336FE-D469-7469-8C3A-EFAB8A0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59606-38C9-FDCE-9F9D-BCE166A0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68399-4D8A-8F1B-894C-EC5EF136B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16383-14B8-E0E2-22C1-BF783EFF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22CEC-2A6A-7169-3C4F-1F5ABA7E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13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D9B898CA-2935-FB82-A402-B4AB26042610}"/>
              </a:ext>
            </a:extLst>
          </p:cNvPr>
          <p:cNvGrpSpPr/>
          <p:nvPr/>
        </p:nvGrpSpPr>
        <p:grpSpPr>
          <a:xfrm>
            <a:off x="1357813" y="460021"/>
            <a:ext cx="9476371" cy="1737267"/>
            <a:chOff x="1235319" y="1289847"/>
            <a:chExt cx="9476371" cy="1737267"/>
          </a:xfrm>
        </p:grpSpPr>
        <p:cxnSp>
          <p:nvCxnSpPr>
            <p:cNvPr id="3" name="直接连接符 133">
              <a:extLst>
                <a:ext uri="{FF2B5EF4-FFF2-40B4-BE49-F238E27FC236}">
                  <a16:creationId xmlns:a16="http://schemas.microsoft.com/office/drawing/2014/main" id="{3A0C1D5D-86AA-D23A-FD41-79A25A522CE8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5400161" y="1814302"/>
              <a:ext cx="0" cy="55076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140">
              <a:extLst>
                <a:ext uri="{FF2B5EF4-FFF2-40B4-BE49-F238E27FC236}">
                  <a16:creationId xmlns:a16="http://schemas.microsoft.com/office/drawing/2014/main" id="{58338191-7227-A5A7-8678-C0A29F1D8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6492" y="2365069"/>
              <a:ext cx="253669" cy="1393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140">
              <a:extLst>
                <a:ext uri="{FF2B5EF4-FFF2-40B4-BE49-F238E27FC236}">
                  <a16:creationId xmlns:a16="http://schemas.microsoft.com/office/drawing/2014/main" id="{105EC566-CAD2-2B53-8205-8BFB3A2F052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161" y="2365064"/>
              <a:ext cx="253669" cy="1393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: 圆角 168">
              <a:extLst>
                <a:ext uri="{FF2B5EF4-FFF2-40B4-BE49-F238E27FC236}">
                  <a16:creationId xmlns:a16="http://schemas.microsoft.com/office/drawing/2014/main" id="{8C0ECA8F-7021-C1C7-0749-F5679CCF42BF}"/>
                </a:ext>
              </a:extLst>
            </p:cNvPr>
            <p:cNvSpPr/>
            <p:nvPr/>
          </p:nvSpPr>
          <p:spPr>
            <a:xfrm>
              <a:off x="4874056" y="2498969"/>
              <a:ext cx="285136" cy="241452"/>
            </a:xfrm>
            <a:prstGeom prst="roundRect">
              <a:avLst/>
            </a:prstGeom>
            <a:solidFill>
              <a:srgbClr val="D0D9EA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: 圆角 169">
              <a:extLst>
                <a:ext uri="{FF2B5EF4-FFF2-40B4-BE49-F238E27FC236}">
                  <a16:creationId xmlns:a16="http://schemas.microsoft.com/office/drawing/2014/main" id="{A276733B-B1B9-E1E9-8327-E83517605FF0}"/>
                </a:ext>
              </a:extLst>
            </p:cNvPr>
            <p:cNvSpPr/>
            <p:nvPr/>
          </p:nvSpPr>
          <p:spPr>
            <a:xfrm>
              <a:off x="5645131" y="2498969"/>
              <a:ext cx="285136" cy="241452"/>
            </a:xfrm>
            <a:prstGeom prst="roundRect">
              <a:avLst/>
            </a:prstGeom>
            <a:solidFill>
              <a:srgbClr val="D0D9EA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209AC61-984B-F1BD-E5F9-514F81E3DFDF}"/>
                </a:ext>
              </a:extLst>
            </p:cNvPr>
            <p:cNvGrpSpPr/>
            <p:nvPr/>
          </p:nvGrpSpPr>
          <p:grpSpPr>
            <a:xfrm>
              <a:off x="4877938" y="1900793"/>
              <a:ext cx="988085" cy="368947"/>
              <a:chOff x="6858000" y="3991518"/>
              <a:chExt cx="988085" cy="368947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3EC00836-A3EC-E312-F00E-8AA2C4959A5E}"/>
                  </a:ext>
                </a:extLst>
              </p:cNvPr>
              <p:cNvSpPr/>
              <p:nvPr/>
            </p:nvSpPr>
            <p:spPr>
              <a:xfrm>
                <a:off x="6858000" y="3993361"/>
                <a:ext cx="988085" cy="36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8" name="图片 137">
                <a:extLst>
                  <a:ext uri="{FF2B5EF4-FFF2-40B4-BE49-F238E27FC236}">
                    <a16:creationId xmlns:a16="http://schemas.microsoft.com/office/drawing/2014/main" id="{FD2E772A-413A-6898-3C7B-8C6B4BAC5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0477" y="3991518"/>
                <a:ext cx="368947" cy="368947"/>
              </a:xfrm>
              <a:prstGeom prst="rect">
                <a:avLst/>
              </a:prstGeom>
            </p:spPr>
          </p:pic>
          <p:pic>
            <p:nvPicPr>
              <p:cNvPr id="139" name="图片 138">
                <a:extLst>
                  <a:ext uri="{FF2B5EF4-FFF2-40B4-BE49-F238E27FC236}">
                    <a16:creationId xmlns:a16="http://schemas.microsoft.com/office/drawing/2014/main" id="{103F5858-2AF8-D7D8-5657-106F3D675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0223" y="4039699"/>
                <a:ext cx="368948" cy="267169"/>
              </a:xfrm>
              <a:prstGeom prst="rect">
                <a:avLst/>
              </a:prstGeom>
            </p:spPr>
          </p:pic>
        </p:grpSp>
        <p:sp>
          <p:nvSpPr>
            <p:cNvPr id="83" name="矩形: 圆角 169">
              <a:extLst>
                <a:ext uri="{FF2B5EF4-FFF2-40B4-BE49-F238E27FC236}">
                  <a16:creationId xmlns:a16="http://schemas.microsoft.com/office/drawing/2014/main" id="{ECDD9D26-1252-717F-9B14-1036AAA05BC3}"/>
                </a:ext>
              </a:extLst>
            </p:cNvPr>
            <p:cNvSpPr/>
            <p:nvPr/>
          </p:nvSpPr>
          <p:spPr>
            <a:xfrm>
              <a:off x="5257593" y="1572850"/>
              <a:ext cx="285136" cy="241452"/>
            </a:xfrm>
            <a:prstGeom prst="roundRect">
              <a:avLst/>
            </a:prstGeom>
            <a:solidFill>
              <a:srgbClr val="D0D9EA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7CB4928D-F7EA-0369-F560-D566835E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4585" y="1713512"/>
              <a:ext cx="1273653" cy="1019745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9E5FD723-677C-47EA-576A-D1E7D8A85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1222" y="1713512"/>
              <a:ext cx="1273653" cy="1019745"/>
            </a:xfrm>
            <a:prstGeom prst="rect">
              <a:avLst/>
            </a:prstGeom>
          </p:spPr>
        </p:pic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7089A067-78EB-7652-9F94-863692EBA2AC}"/>
                </a:ext>
              </a:extLst>
            </p:cNvPr>
            <p:cNvCxnSpPr>
              <a:cxnSpLocks/>
              <a:stCxn id="84" idx="3"/>
              <a:endCxn id="85" idx="1"/>
            </p:cNvCxnSpPr>
            <p:nvPr/>
          </p:nvCxnSpPr>
          <p:spPr>
            <a:xfrm>
              <a:off x="7518238" y="2223385"/>
              <a:ext cx="322984" cy="0"/>
            </a:xfrm>
            <a:prstGeom prst="straightConnector1">
              <a:avLst/>
            </a:prstGeom>
            <a:ln w="12700">
              <a:solidFill>
                <a:schemeClr val="tx2">
                  <a:alpha val="50000"/>
                </a:schemeClr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CC92B907-B863-F54B-CACF-CB7467B212B4}"/>
                </a:ext>
              </a:extLst>
            </p:cNvPr>
            <p:cNvCxnSpPr>
              <a:cxnSpLocks/>
              <a:stCxn id="85" idx="3"/>
              <a:endCxn id="121" idx="1"/>
            </p:cNvCxnSpPr>
            <p:nvPr/>
          </p:nvCxnSpPr>
          <p:spPr>
            <a:xfrm>
              <a:off x="9114875" y="2223385"/>
              <a:ext cx="326015" cy="1546"/>
            </a:xfrm>
            <a:prstGeom prst="straightConnector1">
              <a:avLst/>
            </a:prstGeom>
            <a:ln w="12700">
              <a:solidFill>
                <a:schemeClr val="tx2">
                  <a:alpha val="50000"/>
                </a:schemeClr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右箭头 92">
              <a:extLst>
                <a:ext uri="{FF2B5EF4-FFF2-40B4-BE49-F238E27FC236}">
                  <a16:creationId xmlns:a16="http://schemas.microsoft.com/office/drawing/2014/main" id="{56A883C5-82F4-0146-40D8-4DDC0CA1A829}"/>
                </a:ext>
              </a:extLst>
            </p:cNvPr>
            <p:cNvSpPr/>
            <p:nvPr/>
          </p:nvSpPr>
          <p:spPr>
            <a:xfrm>
              <a:off x="5961416" y="1968430"/>
              <a:ext cx="186096" cy="297569"/>
            </a:xfrm>
            <a:prstGeom prst="rightArrow">
              <a:avLst/>
            </a:prstGeom>
            <a:solidFill>
              <a:srgbClr val="99A0AD">
                <a:alpha val="5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298CD0D1-5C93-FF76-E3DE-66C1D037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0890" y="1711931"/>
              <a:ext cx="1270800" cy="1026000"/>
            </a:xfrm>
            <a:prstGeom prst="rect">
              <a:avLst/>
            </a:prstGeom>
          </p:spPr>
        </p:pic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9A67C48F-E8D3-5387-BE39-97BE3E1DC312}"/>
                </a:ext>
              </a:extLst>
            </p:cNvPr>
            <p:cNvSpPr>
              <a:spLocks noChangeAspect="1"/>
            </p:cNvSpPr>
            <p:nvPr/>
          </p:nvSpPr>
          <p:spPr>
            <a:xfrm rot="4649988" flipV="1">
              <a:off x="1235319" y="1874442"/>
              <a:ext cx="900000" cy="900000"/>
            </a:xfrm>
            <a:prstGeom prst="ellipse">
              <a:avLst/>
            </a:prstGeom>
            <a:gradFill flip="none" rotWithShape="1">
              <a:gsLst>
                <a:gs pos="35000">
                  <a:srgbClr val="D0D9EA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0A07734B-2381-4D26-D596-B5540953C8E8}"/>
                </a:ext>
              </a:extLst>
            </p:cNvPr>
            <p:cNvSpPr>
              <a:spLocks noChangeAspect="1"/>
            </p:cNvSpPr>
            <p:nvPr/>
          </p:nvSpPr>
          <p:spPr>
            <a:xfrm rot="4649988" flipV="1">
              <a:off x="1952634" y="1861238"/>
              <a:ext cx="900000" cy="900000"/>
            </a:xfrm>
            <a:prstGeom prst="ellipse">
              <a:avLst/>
            </a:prstGeom>
            <a:gradFill flip="none" rotWithShape="1">
              <a:gsLst>
                <a:gs pos="35000">
                  <a:srgbClr val="F1DACB"/>
                </a:gs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09" name="图片 208">
              <a:extLst>
                <a:ext uri="{FF2B5EF4-FFF2-40B4-BE49-F238E27FC236}">
                  <a16:creationId xmlns:a16="http://schemas.microsoft.com/office/drawing/2014/main" id="{B2A78F1E-FE1D-FD1A-2813-3391F70D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800" b="95600" l="5800" r="95400">
                          <a14:foregroundMark x1="75400" y1="8667" x2="75400" y2="8667"/>
                          <a14:foregroundMark x1="70067" y1="4800" x2="70067" y2="4800"/>
                          <a14:foregroundMark x1="91267" y1="22933" x2="91267" y2="22933"/>
                          <a14:foregroundMark x1="95400" y1="26267" x2="95400" y2="26267"/>
                          <a14:foregroundMark x1="9800" y1="62933" x2="9800" y2="62933"/>
                          <a14:foregroundMark x1="5800" y1="65467" x2="5800" y2="65467"/>
                          <a14:foregroundMark x1="23400" y1="91467" x2="23400" y2="91467"/>
                          <a14:foregroundMark x1="30467" y1="95600" x2="30467" y2="95600"/>
                          <a14:foregroundMark x1="93533" y1="29067" x2="93533" y2="29067"/>
                          <a14:foregroundMark x1="69933" y1="7200" x2="69933" y2="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1961">
              <a:off x="1560571" y="2171739"/>
              <a:ext cx="288000" cy="288000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EF032867-FDA4-760B-8745-12B55E198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800" b="95600" l="5800" r="95400">
                          <a14:foregroundMark x1="75400" y1="8667" x2="75400" y2="8667"/>
                          <a14:foregroundMark x1="70067" y1="4800" x2="70067" y2="4800"/>
                          <a14:foregroundMark x1="91267" y1="22933" x2="91267" y2="22933"/>
                          <a14:foregroundMark x1="95400" y1="26267" x2="95400" y2="26267"/>
                          <a14:foregroundMark x1="9800" y1="62933" x2="9800" y2="62933"/>
                          <a14:foregroundMark x1="5800" y1="65467" x2="5800" y2="65467"/>
                          <a14:foregroundMark x1="23400" y1="91467" x2="23400" y2="91467"/>
                          <a14:foregroundMark x1="30467" y1="95600" x2="30467" y2="95600"/>
                          <a14:foregroundMark x1="93533" y1="29067" x2="93533" y2="29067"/>
                          <a14:foregroundMark x1="69933" y1="7200" x2="69933" y2="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8039" flipH="1">
              <a:off x="2235790" y="2171739"/>
              <a:ext cx="288000" cy="288000"/>
            </a:xfrm>
            <a:prstGeom prst="rect">
              <a:avLst/>
            </a:prstGeom>
          </p:spPr>
        </p:pic>
        <p:sp>
          <p:nvSpPr>
            <p:cNvPr id="211" name="弧形 53">
              <a:extLst>
                <a:ext uri="{FF2B5EF4-FFF2-40B4-BE49-F238E27FC236}">
                  <a16:creationId xmlns:a16="http://schemas.microsoft.com/office/drawing/2014/main" id="{7951C766-07F9-72FF-5194-F4F6841AE94C}"/>
                </a:ext>
              </a:extLst>
            </p:cNvPr>
            <p:cNvSpPr/>
            <p:nvPr/>
          </p:nvSpPr>
          <p:spPr>
            <a:xfrm rot="2695123" flipH="1">
              <a:off x="1784499" y="2155158"/>
              <a:ext cx="571823" cy="462770"/>
            </a:xfrm>
            <a:prstGeom prst="arc">
              <a:avLst>
                <a:gd name="adj1" fmla="val 15949767"/>
                <a:gd name="adj2" fmla="val 823975"/>
              </a:avLst>
            </a:prstGeom>
            <a:ln w="12700">
              <a:solidFill>
                <a:schemeClr val="tx1"/>
              </a:solidFill>
              <a:prstDash val="sysDot"/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2" name="图片 211">
              <a:extLst>
                <a:ext uri="{FF2B5EF4-FFF2-40B4-BE49-F238E27FC236}">
                  <a16:creationId xmlns:a16="http://schemas.microsoft.com/office/drawing/2014/main" id="{0C7D4DD8-ED02-92D9-50AF-A5146F8A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51362" y="1721792"/>
              <a:ext cx="1632107" cy="1030480"/>
            </a:xfrm>
            <a:prstGeom prst="rect">
              <a:avLst/>
            </a:prstGeom>
          </p:spPr>
        </p:pic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00F87EA2-941C-E0FF-A562-69D745DBBA8F}"/>
                </a:ext>
              </a:extLst>
            </p:cNvPr>
            <p:cNvSpPr txBox="1"/>
            <p:nvPr/>
          </p:nvSpPr>
          <p:spPr>
            <a:xfrm>
              <a:off x="2124017" y="1289847"/>
              <a:ext cx="1454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车辆风险评估</a:t>
              </a:r>
            </a:p>
          </p:txBody>
        </p:sp>
        <p:sp>
          <p:nvSpPr>
            <p:cNvPr id="301" name="箭头: 右 43">
              <a:extLst>
                <a:ext uri="{FF2B5EF4-FFF2-40B4-BE49-F238E27FC236}">
                  <a16:creationId xmlns:a16="http://schemas.microsoft.com/office/drawing/2014/main" id="{56210E00-8E2B-4A4B-225D-1FD5C191ACF9}"/>
                </a:ext>
              </a:extLst>
            </p:cNvPr>
            <p:cNvSpPr/>
            <p:nvPr/>
          </p:nvSpPr>
          <p:spPr>
            <a:xfrm>
              <a:off x="4261277" y="1968430"/>
              <a:ext cx="349026" cy="301936"/>
            </a:xfrm>
            <a:prstGeom prst="rightArrow">
              <a:avLst/>
            </a:prstGeom>
            <a:solidFill>
              <a:srgbClr val="ED7D31"/>
            </a:solidFill>
            <a:ln w="19050">
              <a:solidFill>
                <a:srgbClr val="ED7D3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EE91A56A-5979-C672-C9DB-D724BD3FEE39}"/>
                </a:ext>
              </a:extLst>
            </p:cNvPr>
            <p:cNvSpPr txBox="1"/>
            <p:nvPr/>
          </p:nvSpPr>
          <p:spPr>
            <a:xfrm>
              <a:off x="6217473" y="1289847"/>
              <a:ext cx="2929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多车无冲突路径与轨迹规划</a:t>
              </a: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831EF5EE-5035-E22F-B872-5C260D15CFB9}"/>
                </a:ext>
              </a:extLst>
            </p:cNvPr>
            <p:cNvSpPr txBox="1"/>
            <p:nvPr/>
          </p:nvSpPr>
          <p:spPr>
            <a:xfrm>
              <a:off x="1923764" y="2750115"/>
              <a:ext cx="1843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人工势能场 </a:t>
              </a:r>
              <a:r>
                <a:rPr kumimoji="1" lang="en-US" altLang="zh-CN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行车安全场</a:t>
              </a: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0F723C24-EB23-A853-98E7-7C3BB2C59072}"/>
                </a:ext>
              </a:extLst>
            </p:cNvPr>
            <p:cNvSpPr txBox="1"/>
            <p:nvPr/>
          </p:nvSpPr>
          <p:spPr>
            <a:xfrm>
              <a:off x="5073967" y="275011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树搜索</a:t>
              </a: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31A29CAA-B2C2-C422-CDD3-4F8B3CE1B893}"/>
                </a:ext>
              </a:extLst>
            </p:cNvPr>
            <p:cNvSpPr txBox="1"/>
            <p:nvPr/>
          </p:nvSpPr>
          <p:spPr>
            <a:xfrm>
              <a:off x="6481303" y="27501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独立规划</a:t>
              </a: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0711BD72-4572-15AE-4A53-0862CC1EA9B0}"/>
                </a:ext>
              </a:extLst>
            </p:cNvPr>
            <p:cNvSpPr txBox="1"/>
            <p:nvPr/>
          </p:nvSpPr>
          <p:spPr>
            <a:xfrm>
              <a:off x="8081279" y="27501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冲突消解</a:t>
              </a: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C2C3D16A-1A7E-9247-351E-6FE1B08B7B34}"/>
                </a:ext>
              </a:extLst>
            </p:cNvPr>
            <p:cNvSpPr txBox="1"/>
            <p:nvPr/>
          </p:nvSpPr>
          <p:spPr>
            <a:xfrm>
              <a:off x="9676182" y="27501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协同规划</a:t>
              </a:r>
            </a:p>
          </p:txBody>
        </p: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D81A2F9D-5C73-3EEA-78A2-416ABB67FFAF}"/>
              </a:ext>
            </a:extLst>
          </p:cNvPr>
          <p:cNvGrpSpPr/>
          <p:nvPr/>
        </p:nvGrpSpPr>
        <p:grpSpPr>
          <a:xfrm>
            <a:off x="640599" y="2730664"/>
            <a:ext cx="10910801" cy="3667315"/>
            <a:chOff x="491424" y="2884807"/>
            <a:chExt cx="10910801" cy="3667315"/>
          </a:xfrm>
        </p:grpSpPr>
        <p:pic>
          <p:nvPicPr>
            <p:cNvPr id="310" name="图片 309" descr="绿色的钟表&#10;&#10;中度可信度描述已自动生成">
              <a:extLst>
                <a:ext uri="{FF2B5EF4-FFF2-40B4-BE49-F238E27FC236}">
                  <a16:creationId xmlns:a16="http://schemas.microsoft.com/office/drawing/2014/main" id="{DE4E4F67-3FB1-1735-A4DD-02D09DF3C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963" y="2884807"/>
              <a:ext cx="1800000" cy="1800000"/>
            </a:xfrm>
            <a:prstGeom prst="rect">
              <a:avLst/>
            </a:prstGeom>
          </p:spPr>
        </p:pic>
        <p:pic>
          <p:nvPicPr>
            <p:cNvPr id="311" name="图片 310">
              <a:extLst>
                <a:ext uri="{FF2B5EF4-FFF2-40B4-BE49-F238E27FC236}">
                  <a16:creationId xmlns:a16="http://schemas.microsoft.com/office/drawing/2014/main" id="{3B3C5D5F-E43C-8F57-3FF8-61612DFCE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225" y="2894536"/>
              <a:ext cx="1800000" cy="1800000"/>
            </a:xfrm>
            <a:prstGeom prst="rect">
              <a:avLst/>
            </a:prstGeom>
          </p:spPr>
        </p:pic>
        <p:pic>
          <p:nvPicPr>
            <p:cNvPr id="324" name="图片 323">
              <a:extLst>
                <a:ext uri="{FF2B5EF4-FFF2-40B4-BE49-F238E27FC236}">
                  <a16:creationId xmlns:a16="http://schemas.microsoft.com/office/drawing/2014/main" id="{A9BEE17C-D5FF-6002-FF79-F7B69BA5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1424" y="4991499"/>
              <a:ext cx="10910801" cy="1283624"/>
            </a:xfrm>
            <a:prstGeom prst="rect">
              <a:avLst/>
            </a:prstGeom>
          </p:spPr>
        </p:pic>
        <p:pic>
          <p:nvPicPr>
            <p:cNvPr id="325" name="图片 324" descr="绿色的钟表&#10;&#10;描述已自动生成">
              <a:extLst>
                <a:ext uri="{FF2B5EF4-FFF2-40B4-BE49-F238E27FC236}">
                  <a16:creationId xmlns:a16="http://schemas.microsoft.com/office/drawing/2014/main" id="{B91A6E4A-201C-8A67-FA25-84052B78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8502" y="2884807"/>
              <a:ext cx="1800000" cy="1800000"/>
            </a:xfrm>
            <a:prstGeom prst="rect">
              <a:avLst/>
            </a:prstGeom>
          </p:spPr>
        </p:pic>
        <p:pic>
          <p:nvPicPr>
            <p:cNvPr id="326" name="图片 325" descr="图示&#10;&#10;描述已自动生成">
              <a:extLst>
                <a:ext uri="{FF2B5EF4-FFF2-40B4-BE49-F238E27FC236}">
                  <a16:creationId xmlns:a16="http://schemas.microsoft.com/office/drawing/2014/main" id="{C31133F2-B0A1-9AFC-864A-1CDA010B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225" y="2894536"/>
              <a:ext cx="1800000" cy="1800000"/>
            </a:xfrm>
            <a:prstGeom prst="rect">
              <a:avLst/>
            </a:prstGeom>
          </p:spPr>
        </p:pic>
        <p:pic>
          <p:nvPicPr>
            <p:cNvPr id="327" name="图片 326" descr="绿色的钟表&#10;&#10;中度可信度描述已自动生成">
              <a:extLst>
                <a:ext uri="{FF2B5EF4-FFF2-40B4-BE49-F238E27FC236}">
                  <a16:creationId xmlns:a16="http://schemas.microsoft.com/office/drawing/2014/main" id="{CE084801-E6D9-1758-B718-780186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24" y="2888279"/>
              <a:ext cx="1800000" cy="1800000"/>
            </a:xfrm>
            <a:prstGeom prst="rect">
              <a:avLst/>
            </a:prstGeom>
          </p:spPr>
        </p:pic>
        <p:pic>
          <p:nvPicPr>
            <p:cNvPr id="328" name="图片 327" descr="图示&#10;&#10;描述已自动生成">
              <a:extLst>
                <a:ext uri="{FF2B5EF4-FFF2-40B4-BE49-F238E27FC236}">
                  <a16:creationId xmlns:a16="http://schemas.microsoft.com/office/drawing/2014/main" id="{F3B2D101-2FAC-D6DB-C0CF-BF53D1257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225" y="2899210"/>
              <a:ext cx="1800000" cy="1800000"/>
            </a:xfrm>
            <a:prstGeom prst="rect">
              <a:avLst/>
            </a:prstGeom>
          </p:spPr>
        </p:pic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7B42A95E-16E5-6480-CB6F-C2F5173B6318}"/>
                </a:ext>
              </a:extLst>
            </p:cNvPr>
            <p:cNvSpPr txBox="1"/>
            <p:nvPr/>
          </p:nvSpPr>
          <p:spPr>
            <a:xfrm>
              <a:off x="2239225" y="4684807"/>
              <a:ext cx="1901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非结构化场景：</a:t>
              </a:r>
              <a:r>
                <a:rPr kumimoji="1" lang="en-US" altLang="zh-CN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DAO</a:t>
              </a:r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地图</a:t>
              </a:r>
            </a:p>
          </p:txBody>
        </p:sp>
        <p:sp>
          <p:nvSpPr>
            <p:cNvPr id="330" name="文本框 329">
              <a:extLst>
                <a:ext uri="{FF2B5EF4-FFF2-40B4-BE49-F238E27FC236}">
                  <a16:creationId xmlns:a16="http://schemas.microsoft.com/office/drawing/2014/main" id="{F449A6DB-6EDE-E32A-3DAA-1C0F86DBCECF}"/>
                </a:ext>
              </a:extLst>
            </p:cNvPr>
            <p:cNvSpPr txBox="1"/>
            <p:nvPr/>
          </p:nvSpPr>
          <p:spPr>
            <a:xfrm>
              <a:off x="7609620" y="4685356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结构化场景：非信控交叉路口</a:t>
              </a:r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D03CCD02-A185-F1D7-F8E3-3B35159BF103}"/>
                </a:ext>
              </a:extLst>
            </p:cNvPr>
            <p:cNvSpPr txBox="1"/>
            <p:nvPr/>
          </p:nvSpPr>
          <p:spPr>
            <a:xfrm>
              <a:off x="5008107" y="6275123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结构化场景：多车道路段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8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Yicong Liu</dc:creator>
  <cp:lastModifiedBy>Yicong Liu</cp:lastModifiedBy>
  <cp:revision>5</cp:revision>
  <dcterms:created xsi:type="dcterms:W3CDTF">2024-03-10T14:31:35Z</dcterms:created>
  <dcterms:modified xsi:type="dcterms:W3CDTF">2024-03-10T15:32:09Z</dcterms:modified>
</cp:coreProperties>
</file>