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23124-710C-6D9B-F8C8-B0DB6CD48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8434DB-DE43-4BFB-99DC-A8F7A91A2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6016A-05F6-A7EE-C008-9E815FD1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AC6E-D6BF-964B-9982-E5E3F1A7CEFA}" type="datetimeFigureOut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12A8A-3CE7-E690-068D-69855165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02A4B5-B7BA-2ADA-41A8-12DA53B0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DBD9-24BD-C74C-BCDA-CFE827D1E9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25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1F447-C935-B97B-F14A-1530ABC1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BAA90C-748E-791F-DE25-2D0C3A102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D13DB-1D93-1D6E-A469-07CBE5A7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AC6E-D6BF-964B-9982-E5E3F1A7CEFA}" type="datetimeFigureOut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B8590-2795-FF3D-1070-A19B69E7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02E004-1F25-9A74-D5F8-93D2614C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DBD9-24BD-C74C-BCDA-CFE827D1E9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093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E336CB-0E87-99D3-7579-A224BA0A1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876B80-56C4-6C6E-02EA-9859853D7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50B61E-C4CF-9393-13FB-09096B9A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AC6E-D6BF-964B-9982-E5E3F1A7CEFA}" type="datetimeFigureOut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DC8EA2-5862-E6CD-65C2-311EB278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C1FEE5-C8BF-C260-1089-3A81AF01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DBD9-24BD-C74C-BCDA-CFE827D1E9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499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B388D-C2C0-BAF0-BA37-984C7266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AD094-074A-B2FB-0E5D-6941472D2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DA4E40-E460-0A83-FC5D-C90695001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AC6E-D6BF-964B-9982-E5E3F1A7CEFA}" type="datetimeFigureOut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AA10CA-188C-A77F-AA42-4531D1DD2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84F9D4-3D07-3947-9B48-7E80AF81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DBD9-24BD-C74C-BCDA-CFE827D1E9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572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48FA8-F492-7FB0-2EB3-2D31C340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9D1091-AC81-266B-C458-64F69D048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B43AA8-3A5A-ACF7-CD02-C978AD5B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AC6E-D6BF-964B-9982-E5E3F1A7CEFA}" type="datetimeFigureOut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DCF9E-F29C-9564-AE94-8AD8F04E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3D0C47-AA9C-5740-C693-7B7AAB5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DBD9-24BD-C74C-BCDA-CFE827D1E9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540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A9C88-4A75-119A-F6CE-DD43F820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9DABA4-6177-9D61-B09F-8138CF71C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F2A4B4-2125-02E8-4112-B8603EACE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CCD2C9-447D-F9FC-AE7A-6BFD01D9E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AC6E-D6BF-964B-9982-E5E3F1A7CEFA}" type="datetimeFigureOut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946880-D459-5D41-6C0B-91BABE50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BB4B73-AEC4-9CC5-9F1F-65AD6704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DBD9-24BD-C74C-BCDA-CFE827D1E9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08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082AC-AD1E-3056-444D-AB5A78D2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6D00DD-C787-52D3-24C8-3E5984C02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7DD20B-6358-FA87-2BFF-4E0B757D5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17F13B-865C-83BC-C996-DC710C067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16E5B3-3966-50FD-6D97-9311590C1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8520C6-18EF-87EA-0C78-D241039D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AC6E-D6BF-964B-9982-E5E3F1A7CEFA}" type="datetimeFigureOut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C7D683-CAF1-9252-48BF-DE0BD0F91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AD4CFA-0552-8641-C448-3F67E032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DBD9-24BD-C74C-BCDA-CFE827D1E9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350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47405-949C-48DF-65F7-C240D302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B76F39-93D9-1FDC-C081-08A14361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AC6E-D6BF-964B-9982-E5E3F1A7CEFA}" type="datetimeFigureOut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8885E7-8F46-F9F5-CB0B-95AC5266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4203A8-0A28-2734-7B25-2217A4D8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DBD9-24BD-C74C-BCDA-CFE827D1E9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027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C3629C-CE6A-B62E-BFF5-F13A1BCB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AC6E-D6BF-964B-9982-E5E3F1A7CEFA}" type="datetimeFigureOut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220134-8053-54E3-BFED-EA08EC2B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CDA5A7-9543-6CDF-0C86-15F8E6B8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DBD9-24BD-C74C-BCDA-CFE827D1E9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91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30FAA-2093-3CF4-E68B-2E1C92A03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F312E4-ECC7-17B9-DAE2-2E07BF714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A9713E-0CA6-F8A8-E912-418FD910E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A53552-F7A0-5D64-E847-6FD49FF60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AC6E-D6BF-964B-9982-E5E3F1A7CEFA}" type="datetimeFigureOut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E56021-A6DF-7CA9-7D6B-4D507509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222D28-4695-DFC4-2A94-F2005FBF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DBD9-24BD-C74C-BCDA-CFE827D1E9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414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FE802-56EC-89D6-FF45-E3BCBB40B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865EEC-37ED-03AD-4A95-B6ED02CEB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80C3D5-A4C8-C97A-7CE7-D9A0A6B5E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BF8909-3C51-2B52-5C4F-25E26139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AC6E-D6BF-964B-9982-E5E3F1A7CEFA}" type="datetimeFigureOut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333487-0A25-895C-69B5-66B6ED26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1C7466-1066-644F-0E00-B556C2164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DBD9-24BD-C74C-BCDA-CFE827D1E9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814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C91F95-88A4-0D4B-172B-5F5165891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88CC2A-FF3E-AFE3-4DA1-7F37A6A86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BF269-1B7B-8B10-2D41-5E423FC9F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AEAC6E-D6BF-964B-9982-E5E3F1A7CEFA}" type="datetimeFigureOut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2D3D99-2415-E128-CDB9-42A0F67C0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248428-90AF-099B-A834-F4FEF352F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BEDBD9-24BD-C74C-BCDA-CFE827D1E9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514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穿着西装笔挺的男子&#10;&#10;描述已自动生成">
            <a:extLst>
              <a:ext uri="{FF2B5EF4-FFF2-40B4-BE49-F238E27FC236}">
                <a16:creationId xmlns:a16="http://schemas.microsoft.com/office/drawing/2014/main" id="{0F1A37CE-EDF3-AB98-0662-68C461FEB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10" y="2253731"/>
            <a:ext cx="1760162" cy="2351261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B114C188-C3E4-6FB2-E972-2023300AE8BD}"/>
              </a:ext>
            </a:extLst>
          </p:cNvPr>
          <p:cNvGrpSpPr/>
          <p:nvPr/>
        </p:nvGrpSpPr>
        <p:grpSpPr>
          <a:xfrm>
            <a:off x="3630783" y="2253008"/>
            <a:ext cx="4916548" cy="2360276"/>
            <a:chOff x="3867252" y="1396953"/>
            <a:chExt cx="4916548" cy="236027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5432086-46EA-C273-562E-C793D4FB2795}"/>
                </a:ext>
              </a:extLst>
            </p:cNvPr>
            <p:cNvSpPr txBox="1"/>
            <p:nvPr/>
          </p:nvSpPr>
          <p:spPr>
            <a:xfrm>
              <a:off x="3867252" y="139695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1599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教育背景</a:t>
              </a:r>
              <a:endParaRPr lang="en-US" altLang="zh-CN" sz="2000" dirty="0">
                <a:solidFill>
                  <a:srgbClr val="1599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11" name="图片 10" descr="形状&#10;&#10;低可信度描述已自动生成">
              <a:extLst>
                <a:ext uri="{FF2B5EF4-FFF2-40B4-BE49-F238E27FC236}">
                  <a16:creationId xmlns:a16="http://schemas.microsoft.com/office/drawing/2014/main" id="{C171A6CF-2957-E654-054B-5730CA6C2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48546" y="1991873"/>
              <a:ext cx="324000" cy="324000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D92EB85-5F94-735E-EBD0-3B459F3F3A81}"/>
                </a:ext>
              </a:extLst>
            </p:cNvPr>
            <p:cNvSpPr txBox="1"/>
            <p:nvPr/>
          </p:nvSpPr>
          <p:spPr>
            <a:xfrm>
              <a:off x="4472546" y="1986929"/>
              <a:ext cx="4311254" cy="584775"/>
            </a:xfrm>
            <a:prstGeom prst="rect">
              <a:avLst/>
            </a:prstGeom>
            <a:noFill/>
          </p:spPr>
          <p:txBody>
            <a:bodyPr wrap="square" lIns="90000" rtlCol="0">
              <a:spAutoFit/>
            </a:bodyPr>
            <a:lstStyle/>
            <a:p>
              <a:r>
                <a:rPr lang="zh-CN" altLang="en-US" sz="1600" dirty="0">
                  <a:solidFill>
                    <a:srgbClr val="606C7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博士，机械工程（智能网联车辆），清华大学，预计</a:t>
              </a:r>
              <a:r>
                <a:rPr lang="en-US" altLang="zh-CN" sz="1600" dirty="0">
                  <a:solidFill>
                    <a:srgbClr val="606C7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2024</a:t>
              </a:r>
              <a:r>
                <a:rPr lang="zh-CN" altLang="en-US" sz="1600" dirty="0">
                  <a:solidFill>
                    <a:srgbClr val="606C7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年</a:t>
              </a:r>
            </a:p>
          </p:txBody>
        </p:sp>
        <p:pic>
          <p:nvPicPr>
            <p:cNvPr id="13" name="图片 12" descr="形状&#10;&#10;低可信度描述已自动生成">
              <a:extLst>
                <a:ext uri="{FF2B5EF4-FFF2-40B4-BE49-F238E27FC236}">
                  <a16:creationId xmlns:a16="http://schemas.microsoft.com/office/drawing/2014/main" id="{E8480764-1028-743B-0F4F-762F8873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52664" y="2705274"/>
              <a:ext cx="324000" cy="324000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514D6A3-A6ED-4712-4721-E80ADBE0BEF2}"/>
                </a:ext>
              </a:extLst>
            </p:cNvPr>
            <p:cNvSpPr txBox="1"/>
            <p:nvPr/>
          </p:nvSpPr>
          <p:spPr>
            <a:xfrm>
              <a:off x="4472546" y="2702802"/>
              <a:ext cx="4311254" cy="58477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606C7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硕士，机械工程（智能网联车辆），清华大学、亚琛工业大学，</a:t>
              </a:r>
              <a:r>
                <a:rPr lang="en-US" altLang="zh-CN" sz="1600" dirty="0">
                  <a:solidFill>
                    <a:srgbClr val="606C7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2020</a:t>
              </a:r>
              <a:r>
                <a:rPr lang="zh-CN" altLang="en-US" sz="1600" dirty="0">
                  <a:solidFill>
                    <a:srgbClr val="606C7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年</a:t>
              </a:r>
            </a:p>
          </p:txBody>
        </p:sp>
        <p:pic>
          <p:nvPicPr>
            <p:cNvPr id="15" name="图片 14" descr="形状&#10;&#10;低可信度描述已自动生成">
              <a:extLst>
                <a:ext uri="{FF2B5EF4-FFF2-40B4-BE49-F238E27FC236}">
                  <a16:creationId xmlns:a16="http://schemas.microsoft.com/office/drawing/2014/main" id="{9FC2DAB0-9918-63B1-9D1F-FF59F627C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52664" y="3418675"/>
              <a:ext cx="324000" cy="324000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5A3A595-55CC-D220-118C-31CC08EBF059}"/>
                </a:ext>
              </a:extLst>
            </p:cNvPr>
            <p:cNvSpPr txBox="1"/>
            <p:nvPr/>
          </p:nvSpPr>
          <p:spPr>
            <a:xfrm>
              <a:off x="4472546" y="3418675"/>
              <a:ext cx="4311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606C7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学士，车辆工程，清华大学，</a:t>
              </a:r>
              <a:r>
                <a:rPr lang="en-US" altLang="zh-CN" sz="1600" dirty="0">
                  <a:solidFill>
                    <a:srgbClr val="606C7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2017</a:t>
              </a:r>
              <a:r>
                <a:rPr lang="zh-CN" altLang="en-US" sz="1600" dirty="0">
                  <a:solidFill>
                    <a:srgbClr val="606C7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年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F4409D1-ACD2-E374-1EC3-09D495675F1D}"/>
              </a:ext>
            </a:extLst>
          </p:cNvPr>
          <p:cNvGrpSpPr/>
          <p:nvPr/>
        </p:nvGrpSpPr>
        <p:grpSpPr>
          <a:xfrm>
            <a:off x="8925983" y="2256698"/>
            <a:ext cx="2010277" cy="2356586"/>
            <a:chOff x="8172105" y="1754201"/>
            <a:chExt cx="2010277" cy="2356586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B5E2D2C-E363-4F38-DD75-82B1BD54306E}"/>
                </a:ext>
              </a:extLst>
            </p:cNvPr>
            <p:cNvSpPr txBox="1"/>
            <p:nvPr/>
          </p:nvSpPr>
          <p:spPr>
            <a:xfrm>
              <a:off x="8172105" y="1754201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1599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研究方向</a:t>
              </a:r>
              <a:endParaRPr lang="en-US" altLang="zh-CN" sz="2000" dirty="0">
                <a:solidFill>
                  <a:srgbClr val="1599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7934E2D-AD7E-8044-46F0-832919C51ADE}"/>
                </a:ext>
              </a:extLst>
            </p:cNvPr>
            <p:cNvSpPr txBox="1"/>
            <p:nvPr/>
          </p:nvSpPr>
          <p:spPr>
            <a:xfrm>
              <a:off x="8478069" y="2122999"/>
              <a:ext cx="1704313" cy="1987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-285750">
                <a:lnSpc>
                  <a:spcPct val="200000"/>
                </a:lnSpc>
                <a:buFont typeface="Wingdings" pitchFamily="2" charset="2"/>
                <a:buChar char="l"/>
              </a:pPr>
              <a:r>
                <a:rPr lang="zh-CN" altLang="en-US" sz="1600" dirty="0">
                  <a:solidFill>
                    <a:srgbClr val="606C7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智能辅助决策</a:t>
              </a:r>
              <a:endParaRPr lang="en-US" altLang="zh-CN" sz="1600" dirty="0">
                <a:solidFill>
                  <a:srgbClr val="606C7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indent="-285750">
                <a:lnSpc>
                  <a:spcPct val="200000"/>
                </a:lnSpc>
                <a:buFont typeface="Wingdings" pitchFamily="2" charset="2"/>
                <a:buChar char="l"/>
              </a:pPr>
              <a:r>
                <a:rPr lang="zh-CN" altLang="en-US" sz="1600" dirty="0">
                  <a:solidFill>
                    <a:srgbClr val="606C7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多车协同规划</a:t>
              </a:r>
              <a:endParaRPr lang="en-US" altLang="zh-CN" sz="1600" dirty="0">
                <a:solidFill>
                  <a:srgbClr val="606C7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indent="-285750">
                <a:lnSpc>
                  <a:spcPct val="200000"/>
                </a:lnSpc>
                <a:buFont typeface="Wingdings" pitchFamily="2" charset="2"/>
                <a:buChar char="l"/>
              </a:pPr>
              <a:r>
                <a:rPr lang="zh-CN" altLang="en-US" sz="1600" dirty="0">
                  <a:solidFill>
                    <a:srgbClr val="606C7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车辆风险评估</a:t>
              </a:r>
              <a:endParaRPr lang="en-US" altLang="zh-CN" sz="1600" dirty="0">
                <a:solidFill>
                  <a:srgbClr val="606C7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indent="-285750">
                <a:lnSpc>
                  <a:spcPct val="200000"/>
                </a:lnSpc>
                <a:buFont typeface="Wingdings" pitchFamily="2" charset="2"/>
                <a:buChar char="l"/>
              </a:pPr>
              <a:r>
                <a:rPr lang="zh-CN" altLang="en-US" sz="1600" dirty="0">
                  <a:solidFill>
                    <a:srgbClr val="606C7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车辆安全控制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648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59</Words>
  <Application>Microsoft Macintosh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Yicong Liu</dc:creator>
  <cp:lastModifiedBy>Yicong Liu</cp:lastModifiedBy>
  <cp:revision>15</cp:revision>
  <dcterms:created xsi:type="dcterms:W3CDTF">2024-03-10T07:54:00Z</dcterms:created>
  <dcterms:modified xsi:type="dcterms:W3CDTF">2024-03-11T18:20:03Z</dcterms:modified>
</cp:coreProperties>
</file>