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29"/>
    <p:restoredTop sz="96197"/>
  </p:normalViewPr>
  <p:slideViewPr>
    <p:cSldViewPr snapToGrid="0">
      <p:cViewPr>
        <p:scale>
          <a:sx n="102" d="100"/>
          <a:sy n="102" d="100"/>
        </p:scale>
        <p:origin x="9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C0B8-B53A-110B-F207-92B00D43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633F9F-C3EE-D9CB-E91D-E2E98956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9EA63-FC63-59EE-CFD3-0EE560E7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3DE78-5261-EDCD-2755-F50BD475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CED9F-62D8-AAA9-9D0B-FCC3315B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52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F5CEE-ABC7-27AB-AF78-B732CC41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ACF41-60D0-121F-E83E-D0059C27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0FFEE-09F4-0AE5-7749-F81FBB47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AA7E3-9FD8-B036-30C7-FF891332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75E2E-7B50-65F2-92FD-BB790BA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63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6292BC-BB51-D8D3-6AB3-9685158BA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13965-730D-D720-6123-808B1D63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8CA70-9FEF-C061-82D4-7762965D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914D-F084-40F2-18CF-9B703A2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3EC4A-D7AA-1B15-FCDC-A1004DD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9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A1AA-4F99-EB6D-46CB-D4FE179D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65C91-0820-DBBD-2E6B-54191F93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A6C17-DD21-457B-10B3-61A7C43F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1F5F6-1235-0860-29A0-A3D35700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AF5BD-105D-1070-2FF6-3A5EA1A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CE69F-2E82-3FB3-D13D-C92973EF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71EDA-6171-A58B-49F8-46FFA1F4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7FA35-77DE-6EE9-D1AC-0D986CB9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17CBA-7C4D-33E9-3A52-42CC9648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D4790-454A-30AC-5FD6-BEF3C6C5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2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70D9E-9100-B085-1513-04010BB9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25EE6-7F7D-8B31-A121-B34894407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0881B-7318-6664-FA7B-FC52CDB0A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81A37-4F37-029B-89E1-54B997C6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51BAF-DF23-B365-E89A-287C0044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FE6F2-7596-B5AC-A9FD-CA03F7E1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80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2D219-0914-484D-CB2C-12F11E1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B6B31-F486-1B76-622A-B94D664B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F80B1-FFBC-9F05-B505-16684508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EA8A1C-D5C8-61A2-5A8A-720752F59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E7CADD-9BA8-D022-CF36-8FC17CAEA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D74BF-2CB8-267D-CFE5-D1E72A56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914939-0EF7-8CDC-2EEE-C61AD59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05DF07-ED08-BE7F-D949-70788C8A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3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0E79-7300-9621-62AF-62599980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C65C5-450A-2084-83C7-8732B8DB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101DF-630D-9BE3-6917-B6CD2631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52D9F-62C1-A073-84E3-0D152689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5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3270F2-EF6D-CF66-B150-1BF5826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349F34-8A13-E177-ABC2-9825D590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96601-4EED-4D65-E655-94FE606C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2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8C59-14D2-E5B7-C428-D04EF1EB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BE349-5F4A-FFAD-0460-305BAEF3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24E9B8-7C0F-FE21-B31E-D461C310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D1C48-D8A4-490B-8429-3E585278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D3FB6-DBAE-882B-FC8E-E45E9F3E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3A31E-9258-AC0F-CDF5-B2E28014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61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6154B-3E39-957F-B27F-C68F9AA1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2F069-EEE1-D1F3-5FDB-14277DB1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6657A-B4E4-ED40-78C7-9DFA1D5B4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743E2-F0B2-DDE3-1281-B742EFB3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9686B-1B7C-7CC1-E4F3-619C9513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1409B-7341-5D10-129C-EA520A9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1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0336FE-D469-7469-8C3A-EFAB8A0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59606-38C9-FDCE-9F9D-BCE166A0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68399-4D8A-8F1B-894C-EC5EF136B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C795E-ACB4-4341-A354-8D1D283FBE8D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16383-14B8-E0E2-22C1-BF783EFF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22CEC-2A6A-7169-3C4F-1F5ABA7E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13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83F62D2A-CB47-168D-19C6-314505708697}"/>
              </a:ext>
            </a:extLst>
          </p:cNvPr>
          <p:cNvGrpSpPr/>
          <p:nvPr/>
        </p:nvGrpSpPr>
        <p:grpSpPr>
          <a:xfrm>
            <a:off x="415504" y="2336529"/>
            <a:ext cx="11360992" cy="2184942"/>
            <a:chOff x="245928" y="2520414"/>
            <a:chExt cx="11360992" cy="218494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CF68AF4-D093-292F-EBA0-46E47AF4C6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83"/>
            <a:stretch/>
          </p:blipFill>
          <p:spPr>
            <a:xfrm>
              <a:off x="1103012" y="2951580"/>
              <a:ext cx="2228817" cy="170443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3C85B3D-DB50-3791-E256-CF5A59C44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41" y="2760650"/>
              <a:ext cx="720000" cy="7200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3A0C2F5-690A-0EFA-7B5D-A1F428B5B9E2}"/>
                </a:ext>
              </a:extLst>
            </p:cNvPr>
            <p:cNvSpPr txBox="1"/>
            <p:nvPr/>
          </p:nvSpPr>
          <p:spPr>
            <a:xfrm>
              <a:off x="1433007" y="2966762"/>
              <a:ext cx="1439099" cy="276999"/>
            </a:xfrm>
            <a:prstGeom prst="rect">
              <a:avLst/>
            </a:prstGeom>
            <a:solidFill>
              <a:srgbClr val="FED69B"/>
            </a:solidFill>
          </p:spPr>
          <p:txBody>
            <a:bodyPr wrap="square" rtlCol="0">
              <a:spAutoFit/>
            </a:bodyPr>
            <a:lstStyle/>
            <a:p>
              <a:endParaRPr lang="zh-CN" altLang="en-US" sz="12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圆角右箭头 7">
              <a:extLst>
                <a:ext uri="{FF2B5EF4-FFF2-40B4-BE49-F238E27FC236}">
                  <a16:creationId xmlns:a16="http://schemas.microsoft.com/office/drawing/2014/main" id="{FB212795-F2B1-2551-8034-618CD7516BC4}"/>
                </a:ext>
              </a:extLst>
            </p:cNvPr>
            <p:cNvSpPr/>
            <p:nvPr/>
          </p:nvSpPr>
          <p:spPr>
            <a:xfrm rot="10800000" flipH="1">
              <a:off x="489043" y="2913463"/>
              <a:ext cx="416584" cy="504056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D066DF-E5BB-777C-4D00-A7840B329725}"/>
                </a:ext>
              </a:extLst>
            </p:cNvPr>
            <p:cNvSpPr/>
            <p:nvPr/>
          </p:nvSpPr>
          <p:spPr>
            <a:xfrm>
              <a:off x="347124" y="3355985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完整性</a:t>
              </a:r>
              <a:endParaRPr lang="en-US" altLang="zh-CN" sz="1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圆角右箭头 9">
              <a:extLst>
                <a:ext uri="{FF2B5EF4-FFF2-40B4-BE49-F238E27FC236}">
                  <a16:creationId xmlns:a16="http://schemas.microsoft.com/office/drawing/2014/main" id="{DBFD7D40-EAE1-7618-A074-3D947866DCE8}"/>
                </a:ext>
              </a:extLst>
            </p:cNvPr>
            <p:cNvSpPr/>
            <p:nvPr/>
          </p:nvSpPr>
          <p:spPr>
            <a:xfrm rot="16200000" flipH="1">
              <a:off x="489042" y="4125606"/>
              <a:ext cx="416584" cy="504056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AEB9C87-22D2-5E32-E353-AAD3D9E9E4F0}"/>
                </a:ext>
              </a:extLst>
            </p:cNvPr>
            <p:cNvSpPr/>
            <p:nvPr/>
          </p:nvSpPr>
          <p:spPr>
            <a:xfrm>
              <a:off x="245928" y="3906045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kern="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无界攻击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E96C79F-CCDA-6E9A-3A34-AAA23810A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856" y="3021619"/>
              <a:ext cx="2694597" cy="7869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EAEC919-63A0-F528-68B0-E682A8B0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3167" y="3759338"/>
              <a:ext cx="2372833" cy="64718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9D93CCD-7C5D-F66B-2A3D-D8665527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5940" y="3639385"/>
              <a:ext cx="1974076" cy="76714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1ADADD7-8196-858A-37B0-B5CB9166C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97293" y="3022134"/>
              <a:ext cx="2351370" cy="585653"/>
            </a:xfrm>
            <a:prstGeom prst="rect">
              <a:avLst/>
            </a:prstGeom>
          </p:spPr>
        </p:pic>
        <p:sp>
          <p:nvSpPr>
            <p:cNvPr id="16" name="矩形: 圆角 166">
              <a:extLst>
                <a:ext uri="{FF2B5EF4-FFF2-40B4-BE49-F238E27FC236}">
                  <a16:creationId xmlns:a16="http://schemas.microsoft.com/office/drawing/2014/main" id="{C7F2EF00-C5CF-6119-D5D8-5BF7CF4DE485}"/>
                </a:ext>
              </a:extLst>
            </p:cNvPr>
            <p:cNvSpPr/>
            <p:nvPr/>
          </p:nvSpPr>
          <p:spPr>
            <a:xfrm>
              <a:off x="3558296" y="2950769"/>
              <a:ext cx="2756157" cy="1730961"/>
            </a:xfrm>
            <a:prstGeom prst="roundRect">
              <a:avLst>
                <a:gd name="adj" fmla="val 6590"/>
              </a:avLst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虚尾箭头 17">
              <a:extLst>
                <a:ext uri="{FF2B5EF4-FFF2-40B4-BE49-F238E27FC236}">
                  <a16:creationId xmlns:a16="http://schemas.microsoft.com/office/drawing/2014/main" id="{B7C793C4-CA67-5037-47C7-77D8E4A4837B}"/>
                </a:ext>
              </a:extLst>
            </p:cNvPr>
            <p:cNvSpPr/>
            <p:nvPr/>
          </p:nvSpPr>
          <p:spPr>
            <a:xfrm>
              <a:off x="3087274" y="3711720"/>
              <a:ext cx="489108" cy="231162"/>
            </a:xfrm>
            <a:prstGeom prst="stripedRightArrow">
              <a:avLst>
                <a:gd name="adj1" fmla="val 42334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106538-32E4-CAF2-1EE7-EA56CCE69614}"/>
                </a:ext>
              </a:extLst>
            </p:cNvPr>
            <p:cNvSpPr/>
            <p:nvPr/>
          </p:nvSpPr>
          <p:spPr>
            <a:xfrm>
              <a:off x="3051412" y="3877348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kern="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有界</a:t>
              </a:r>
              <a:endParaRPr lang="en-US" altLang="zh-CN" sz="1400" b="1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kern="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1" name="矩形: 圆角 166">
              <a:extLst>
                <a:ext uri="{FF2B5EF4-FFF2-40B4-BE49-F238E27FC236}">
                  <a16:creationId xmlns:a16="http://schemas.microsoft.com/office/drawing/2014/main" id="{B2FBC06F-6DC9-AD0E-0DCE-2D0FF9E4A7B7}"/>
                </a:ext>
              </a:extLst>
            </p:cNvPr>
            <p:cNvSpPr/>
            <p:nvPr/>
          </p:nvSpPr>
          <p:spPr>
            <a:xfrm>
              <a:off x="6654640" y="2966762"/>
              <a:ext cx="2439967" cy="1721169"/>
            </a:xfrm>
            <a:prstGeom prst="roundRect">
              <a:avLst>
                <a:gd name="adj" fmla="val 6590"/>
              </a:avLst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左右箭头 21">
              <a:extLst>
                <a:ext uri="{FF2B5EF4-FFF2-40B4-BE49-F238E27FC236}">
                  <a16:creationId xmlns:a16="http://schemas.microsoft.com/office/drawing/2014/main" id="{DB8F9CB2-E451-6DE3-9388-16ACBD814C04}"/>
                </a:ext>
              </a:extLst>
            </p:cNvPr>
            <p:cNvSpPr/>
            <p:nvPr/>
          </p:nvSpPr>
          <p:spPr>
            <a:xfrm>
              <a:off x="6320286" y="3759338"/>
              <a:ext cx="334354" cy="242375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70976B0-6A18-0071-B203-A3CB0B58BD29}"/>
                </a:ext>
              </a:extLst>
            </p:cNvPr>
            <p:cNvSpPr txBox="1"/>
            <p:nvPr/>
          </p:nvSpPr>
          <p:spPr>
            <a:xfrm>
              <a:off x="3594410" y="4403833"/>
              <a:ext cx="2694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处理系统中有界对抗信息的不确定性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034F228-0760-50F9-95C6-752D4541C824}"/>
                </a:ext>
              </a:extLst>
            </p:cNvPr>
            <p:cNvSpPr txBox="1"/>
            <p:nvPr/>
          </p:nvSpPr>
          <p:spPr>
            <a:xfrm>
              <a:off x="6680086" y="4410932"/>
              <a:ext cx="2439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约束下求解并验证最优控制策略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07AA955-FDAB-59A9-69CF-CFB826E11F75}"/>
                </a:ext>
              </a:extLst>
            </p:cNvPr>
            <p:cNvSpPr txBox="1"/>
            <p:nvPr/>
          </p:nvSpPr>
          <p:spPr>
            <a:xfrm>
              <a:off x="1490075" y="2520414"/>
              <a:ext cx="1454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安全沙箱仲裁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E6F251-93AF-6036-9424-9D6C10232C77}"/>
                </a:ext>
              </a:extLst>
            </p:cNvPr>
            <p:cNvSpPr txBox="1"/>
            <p:nvPr/>
          </p:nvSpPr>
          <p:spPr>
            <a:xfrm>
              <a:off x="4182238" y="2520414"/>
              <a:ext cx="1454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可达性分析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5B3A86E-ABEE-0232-F8F7-E33CFC385B5D}"/>
                </a:ext>
              </a:extLst>
            </p:cNvPr>
            <p:cNvSpPr txBox="1"/>
            <p:nvPr/>
          </p:nvSpPr>
          <p:spPr>
            <a:xfrm>
              <a:off x="7015786" y="2520414"/>
              <a:ext cx="1714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可满足性模理论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2C1EFE2-2F6C-7FCB-0727-082F5664D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750"/>
            <a:stretch/>
          </p:blipFill>
          <p:spPr>
            <a:xfrm>
              <a:off x="9673614" y="2955665"/>
              <a:ext cx="1933306" cy="1721168"/>
            </a:xfrm>
            <a:prstGeom prst="rect">
              <a:avLst/>
            </a:prstGeom>
          </p:spPr>
        </p:pic>
        <p:sp>
          <p:nvSpPr>
            <p:cNvPr id="32" name="三角形 31">
              <a:extLst>
                <a:ext uri="{FF2B5EF4-FFF2-40B4-BE49-F238E27FC236}">
                  <a16:creationId xmlns:a16="http://schemas.microsoft.com/office/drawing/2014/main" id="{4A0C7CFC-F84C-8F11-0357-98057566FF86}"/>
                </a:ext>
              </a:extLst>
            </p:cNvPr>
            <p:cNvSpPr/>
            <p:nvPr/>
          </p:nvSpPr>
          <p:spPr>
            <a:xfrm rot="16200000" flipH="1" flipV="1">
              <a:off x="8528251" y="3728774"/>
              <a:ext cx="1737165" cy="216000"/>
            </a:xfrm>
            <a:prstGeom prst="triangl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978C63A-E6FC-8BAA-A952-CD427FF937B4}"/>
                </a:ext>
              </a:extLst>
            </p:cNvPr>
            <p:cNvSpPr txBox="1"/>
            <p:nvPr/>
          </p:nvSpPr>
          <p:spPr>
            <a:xfrm>
              <a:off x="9783075" y="2520414"/>
              <a:ext cx="1714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跟踪控制器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8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Yicong Liu</dc:creator>
  <cp:lastModifiedBy>Yicong Liu</cp:lastModifiedBy>
  <cp:revision>6</cp:revision>
  <dcterms:created xsi:type="dcterms:W3CDTF">2024-03-10T14:31:35Z</dcterms:created>
  <dcterms:modified xsi:type="dcterms:W3CDTF">2024-03-10T16:15:48Z</dcterms:modified>
</cp:coreProperties>
</file>