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 snapToGrid="0">
      <p:cViewPr varScale="1">
        <p:scale>
          <a:sx n="115" d="100"/>
          <a:sy n="11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D954-6527-5562-0C49-E9C6F4FFF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850FB-270E-00B9-D0C7-8D1716963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6E4F-2E1B-4F5B-1555-47E0D349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D50F-5860-9444-AE22-1796EA6D46D9}" type="datetimeFigureOut">
              <a:rPr lang="en-CN" smtClean="0"/>
              <a:t>2022/12/21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52937-09A7-EF58-5B0E-0CCDD88D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D335-3E00-9F61-A8BB-1B0A5700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B5E1-AE37-EA45-8C80-AB1F00697D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132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9E0B-4B90-1B0E-3F58-8012D727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3A27F-772E-7015-A2CB-874906524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38A7-336F-DD41-3E81-042BA9E1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D50F-5860-9444-AE22-1796EA6D46D9}" type="datetimeFigureOut">
              <a:rPr lang="en-CN" smtClean="0"/>
              <a:t>2022/12/21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6018-C3C4-5417-84B9-988BFAC1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A9330-6B02-FD38-41C0-50AF9756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B5E1-AE37-EA45-8C80-AB1F00697D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150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127B9-C65C-F1D1-DBA2-D068E8BFA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1FBA9-0B4C-1B9E-5ECE-423DF24D5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F3E4-5717-9710-EA21-BDA47E1D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D50F-5860-9444-AE22-1796EA6D46D9}" type="datetimeFigureOut">
              <a:rPr lang="en-CN" smtClean="0"/>
              <a:t>2022/12/21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035FC-D902-CB8D-DB16-582680EA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1694B-828B-B7E5-B333-81B443BB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B5E1-AE37-EA45-8C80-AB1F00697D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342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DE8A-19A6-3A50-083C-3F4DF2C2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58CC-22D6-AA03-568B-3BAB57CA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15E1E-B3BF-AA44-964F-80B27ED0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D50F-5860-9444-AE22-1796EA6D46D9}" type="datetimeFigureOut">
              <a:rPr lang="en-CN" smtClean="0"/>
              <a:t>2022/12/21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6616C-8FCA-39EE-3640-B8A9D437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29818-61DF-E168-0BC7-9ED04EE8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B5E1-AE37-EA45-8C80-AB1F00697D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126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265F-3941-B09F-4472-61710AFF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E63A2-9D52-A468-10B4-269DF8C1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5685-A276-DFB7-AE4C-D4C618F0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D50F-5860-9444-AE22-1796EA6D46D9}" type="datetimeFigureOut">
              <a:rPr lang="en-CN" smtClean="0"/>
              <a:t>2022/12/21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80A-5807-FFF5-E3A8-B84AAC95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C8357-000E-3D48-17F3-F31292BF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B5E1-AE37-EA45-8C80-AB1F00697D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874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B189-ECC0-37F5-D8B0-225C04EB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2C54-B864-5354-2B11-A34DCD055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37835-DC1D-3C29-A02D-8261B8021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8FC55-F3DF-57C5-9455-E256B9C7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D50F-5860-9444-AE22-1796EA6D46D9}" type="datetimeFigureOut">
              <a:rPr lang="en-CN" smtClean="0"/>
              <a:t>2022/12/21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4C30E-45D2-DCAD-383A-BE081875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7ED0B-A796-F1D3-3EEA-184A0F43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B5E1-AE37-EA45-8C80-AB1F00697D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320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0E12-E8C6-CEEC-8754-70AB19B4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9F5BC-F15C-CBCC-16DE-2007DEC14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C3903-DB11-847B-1DE8-CC693FF13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98500-D513-919B-6D17-40494A639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4BEDC-2E3D-6D2D-0092-2A41518C8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A92B0-5C94-46B0-7936-EDB3F630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D50F-5860-9444-AE22-1796EA6D46D9}" type="datetimeFigureOut">
              <a:rPr lang="en-CN" smtClean="0"/>
              <a:t>2022/12/21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1CA5E-21CF-1881-3387-B2515ADB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13848-23C7-EFAA-CD41-759965AE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B5E1-AE37-EA45-8C80-AB1F00697D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193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E1A5-391B-576E-4795-C714ADEE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FC42B-1332-CCB2-87DF-2E99A1A5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D50F-5860-9444-AE22-1796EA6D46D9}" type="datetimeFigureOut">
              <a:rPr lang="en-CN" smtClean="0"/>
              <a:t>2022/12/21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C3C06-842B-A981-B280-128837FA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7D044-9D4D-C0BD-5289-4E116927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B5E1-AE37-EA45-8C80-AB1F00697D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959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0C231-1C46-A286-8B70-FAD88233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D50F-5860-9444-AE22-1796EA6D46D9}" type="datetimeFigureOut">
              <a:rPr lang="en-CN" smtClean="0"/>
              <a:t>2022/12/21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AF6A3-3199-5B1A-F079-3DE83673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4C4EC-2102-594C-564D-88E2E699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B5E1-AE37-EA45-8C80-AB1F00697D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662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E064-185C-8335-44E5-0C76FA5A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98861-AE23-08A7-6222-AABB77F90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78002-3FA4-54DD-BF35-7268C7F3A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65C57-5658-5AAB-CCF5-AB6F8A77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D50F-5860-9444-AE22-1796EA6D46D9}" type="datetimeFigureOut">
              <a:rPr lang="en-CN" smtClean="0"/>
              <a:t>2022/12/21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F36AA-BEB6-6394-3A33-6DB2F4A1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C1A4D-199F-E370-BFEF-1322949E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B5E1-AE37-EA45-8C80-AB1F00697D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401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2DF3-2F81-973C-8781-3ACEEB6E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891B2-CDD4-17EF-256B-A35651DA8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3980E-9CCE-80AA-C32F-470A30F8A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AA8BB-1D65-3CD7-A7A3-C167696E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D50F-5860-9444-AE22-1796EA6D46D9}" type="datetimeFigureOut">
              <a:rPr lang="en-CN" smtClean="0"/>
              <a:t>2022/12/21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D0C82-19DB-2B9E-9B80-20C16DB2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F5475-0925-AE89-E912-C0D9212D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B5E1-AE37-EA45-8C80-AB1F00697D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731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1E184-BCB3-DBAF-C243-65B307D5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15C04-8A96-081F-557F-061B3A024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AD536-7133-884F-6E48-DBA2CC5AA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BD50F-5860-9444-AE22-1796EA6D46D9}" type="datetimeFigureOut">
              <a:rPr lang="en-CN" smtClean="0"/>
              <a:t>2022/12/21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C88B-CB5C-DD9B-C095-E78EE6922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B9AC-BB5F-2326-6D25-C67C160E1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B5E1-AE37-EA45-8C80-AB1F00697D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870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CDF494-54CA-DB43-F6DA-45B205B20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7066"/>
            <a:ext cx="9144000" cy="1655762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/liuyifan115/simulation-of-COVID-19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41808-B8BD-25E6-96A5-CBCFAACD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053" y="2339422"/>
            <a:ext cx="9029894" cy="98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2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311D-B937-CC67-402A-4CD1DA20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044C1-B06F-7614-D07B-6F13FAC6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7BA38-F6FC-F0AE-3EBC-F2495E91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05" y="1433719"/>
            <a:ext cx="11306590" cy="39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B547-B089-3FC6-583B-C497B164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3D50-FB6A-1DF5-6963-A74A6B9A8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B7217-5277-7791-A2C6-82C0FFF4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2" y="1626290"/>
            <a:ext cx="11366236" cy="36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7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529F-30FD-F8FA-8DA5-7BF402D9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AED1-4097-DB53-0ADF-5C4888CDE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5810C-9BB7-4B51-533B-C30FDEA3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17" y="1143708"/>
            <a:ext cx="8298365" cy="457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9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希儿今天吃什么</dc:creator>
  <cp:lastModifiedBy>. 希儿今天吃什么</cp:lastModifiedBy>
  <cp:revision>1</cp:revision>
  <dcterms:created xsi:type="dcterms:W3CDTF">2022-12-20T17:27:09Z</dcterms:created>
  <dcterms:modified xsi:type="dcterms:W3CDTF">2022-12-20T17:36:30Z</dcterms:modified>
</cp:coreProperties>
</file>