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FA700-4E44-4C1E-9356-40795BE9C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A1F3D-0D1E-4366-9FB7-5EDC1DC1E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21D5B-E588-4C35-8F82-7EFD545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FCC1D-4CDE-4900-85DB-D24B668B9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C4823-0E5E-4F64-BF08-8D2DFAB0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69DC0-301D-4576-BA8B-D79DB3E8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770E35-0F77-47A2-8198-7C4612AD7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65B70-FB93-4263-8221-8EC83767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2FE5E-E918-4D63-9D01-B9C51916A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7BF8F8-44C2-461D-9530-5F6AF363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91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4F7D19-6602-4ED3-BB5D-763D0687F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466F0A-044D-4777-AFBD-D902960BF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AD265-5C9F-4137-A31D-CF5E7315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0C3E2-D050-4628-8B34-A6782862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C0118-A7A7-4086-A912-D02CFD8E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3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AC87E-A3DE-4AFB-9139-494F6081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8F442-816B-4280-AB70-13EE0B9D1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BF2B18-993D-4ECB-AE00-E3D99A97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E843C8-92FB-49F7-9926-1117149C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1710D-66D3-429D-A0DD-B27B27BB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7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F422E-228B-4218-B85C-47E6C065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0AE78F-B31A-4AEC-BD27-4FB935D74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8A699-1913-405C-80E3-FBABBDC6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C1F8B-4AB3-42C8-99AE-09508DF5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20C50-2BB7-4C98-85CC-A58E5AE8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9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84256-91EB-4EE9-835D-6AC43BB2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445C2-0E44-4906-BCB2-F5A432054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5EE803-965C-4C75-849A-4F5E7EDCF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20B95-2687-47EC-9497-CB24D695C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B6366-205B-475B-9668-938A079F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4FE91-0A7B-419D-916C-1C2791AF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6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764B1-9EE7-49ED-950A-6F05E707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6943F-FA42-4943-985F-4B4850367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5D03DF-3FAE-4EDB-A968-8A318E9FB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8F5AF3-1E4B-4A4C-A06F-109B4123D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048194-F7D4-4F09-8AD1-9A0270F8B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947A61-01A8-4F05-B3B8-2CE1D79A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419C9A-AE11-46D8-98A7-4100133F3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DA2905-D78B-41B0-9B82-EC100013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7261A-5743-4D72-84B7-698F32EE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646934-CBD4-4C3C-87F6-C87B86D8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B2B78-FAA7-4EF2-ABE5-A0A84EC5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77D775-1A8E-4DFE-94BB-EB9CD66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2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6686E4-3518-4D5A-8407-C8E840BD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68C53E-C312-4B9F-9567-35E930C6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3C178D-E78E-4E81-8C2A-B65AF42D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2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F748A-3905-48DC-9BF8-1EE96771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77983-7586-4E0F-97E2-C3569CAA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391CE-8641-48CC-B129-E3610E647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941994-2DD5-4FE0-A8D9-2C9F0470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FB7D36-C0CD-4609-B8EC-FE8029CC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A7D2AA-344E-407B-BD54-2A43B1F7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2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6247-8C70-4F64-84E4-12F560BB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1D5B4B-4EDD-4548-989A-21D072948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0A256C-E942-4C84-BE6B-7E57FE28C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9C7121-4AFD-488F-81A6-ED14B164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7F5DC-7283-4AF6-B248-60B47E7D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1312B-B28D-4D64-A88D-CAAD9C7C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73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C4A5C7-9597-415A-A8A3-1D03A721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D4A90-FD20-45CA-9916-412F15811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47E9C-7D64-4E0A-B25E-364400609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19C0-CDC1-4D33-9D9A-86C69AD9CC47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F3C9F-819E-4AE9-8EBA-6FEB2B09A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F5294-E07C-403F-9600-62C5AF02C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246E-6323-401B-9B31-49DA2581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8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43A64B-8FC1-4393-8F01-60BCF8933D1C}"/>
              </a:ext>
            </a:extLst>
          </p:cNvPr>
          <p:cNvSpPr/>
          <p:nvPr/>
        </p:nvSpPr>
        <p:spPr>
          <a:xfrm>
            <a:off x="2317684" y="751436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游戏初始化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1C1245-798D-42EC-8811-BDCF77B528AA}"/>
              </a:ext>
            </a:extLst>
          </p:cNvPr>
          <p:cNvSpPr txBox="1"/>
          <p:nvPr/>
        </p:nvSpPr>
        <p:spPr>
          <a:xfrm>
            <a:off x="4345663" y="674924"/>
            <a:ext cx="6418908" cy="73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在 </a:t>
            </a:r>
            <a:r>
              <a:rPr lang="en-US" altLang="zh-CN" dirty="0">
                <a:latin typeface="Consolas" panose="020B0609020204030204" pitchFamily="49" charset="0"/>
              </a:rPr>
              <a:t>WM_CREATE </a:t>
            </a:r>
            <a:r>
              <a:rPr lang="zh-CN" altLang="en-US" dirty="0">
                <a:latin typeface="Consolas" panose="020B0609020204030204" pitchFamily="49" charset="0"/>
              </a:rPr>
              <a:t>窗口创建事件中调用游戏初始化 </a:t>
            </a:r>
            <a:r>
              <a:rPr lang="en-US" altLang="zh-CN" dirty="0" err="1">
                <a:latin typeface="Consolas" panose="020B0609020204030204" pitchFamily="49" charset="0"/>
              </a:rPr>
              <a:t>GameInit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zh-CN" altLang="en-US" dirty="0">
                <a:latin typeface="Consolas" panose="020B0609020204030204" pitchFamily="49" charset="0"/>
              </a:rPr>
              <a:t>并设置主定时器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42107C9-F418-4083-B608-48EC27B4E89A}"/>
              </a:ext>
            </a:extLst>
          </p:cNvPr>
          <p:cNvSpPr/>
          <p:nvPr/>
        </p:nvSpPr>
        <p:spPr>
          <a:xfrm>
            <a:off x="2317684" y="1674889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游戏循环开始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C77558-1369-4F24-8943-9F887DB996F0}"/>
              </a:ext>
            </a:extLst>
          </p:cNvPr>
          <p:cNvSpPr txBox="1"/>
          <p:nvPr/>
        </p:nvSpPr>
        <p:spPr>
          <a:xfrm>
            <a:off x="4345662" y="1764577"/>
            <a:ext cx="7061704" cy="40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在定时器 </a:t>
            </a:r>
            <a:r>
              <a:rPr lang="en-US" altLang="zh-CN" dirty="0">
                <a:latin typeface="Consolas" panose="020B0609020204030204" pitchFamily="49" charset="0"/>
              </a:rPr>
              <a:t>TIMEOUT </a:t>
            </a:r>
            <a:r>
              <a:rPr lang="zh-CN" altLang="en-US" dirty="0">
                <a:latin typeface="Consolas" panose="020B0609020204030204" pitchFamily="49" charset="0"/>
              </a:rPr>
              <a:t>事件中（以固定频率）调用游戏循环 </a:t>
            </a:r>
            <a:r>
              <a:rPr lang="en-US" altLang="zh-CN" dirty="0" err="1">
                <a:latin typeface="Consolas" panose="020B0609020204030204" pitchFamily="49" charset="0"/>
              </a:rPr>
              <a:t>GameLoop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97D91F-D575-4A8C-84A9-D0944ED5A12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146077" y="1330859"/>
            <a:ext cx="0" cy="34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6C060E6-897A-473F-B1AA-B968BC25C6A3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3146076" y="2254312"/>
            <a:ext cx="1" cy="34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D4D7839-48E6-4946-83BE-E3E285EC890A}"/>
              </a:ext>
            </a:extLst>
          </p:cNvPr>
          <p:cNvSpPr/>
          <p:nvPr/>
        </p:nvSpPr>
        <p:spPr>
          <a:xfrm>
            <a:off x="2317683" y="2598342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输入处理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4E4F597-A75C-40A4-A659-73B127D3C6F9}"/>
              </a:ext>
            </a:extLst>
          </p:cNvPr>
          <p:cNvSpPr txBox="1"/>
          <p:nvPr/>
        </p:nvSpPr>
        <p:spPr>
          <a:xfrm>
            <a:off x="4345662" y="2643612"/>
            <a:ext cx="7061704" cy="40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ui.cpp: </a:t>
            </a:r>
            <a:r>
              <a:rPr lang="en-US" altLang="zh-CN" dirty="0" err="1">
                <a:latin typeface="Consolas" panose="020B0609020204030204" pitchFamily="49" charset="0"/>
              </a:rPr>
              <a:t>ProcessUiInput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B402157-5380-4F15-BD3C-96B60B15B560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3146075" y="3177765"/>
            <a:ext cx="1" cy="34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7A30D8D-B107-4E3C-B881-E14FD596468A}"/>
              </a:ext>
            </a:extLst>
          </p:cNvPr>
          <p:cNvSpPr/>
          <p:nvPr/>
        </p:nvSpPr>
        <p:spPr>
          <a:xfrm>
            <a:off x="2317682" y="3521795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碰撞检测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960A399-4F52-4C34-8C6B-D8FEF5CCECA0}"/>
              </a:ext>
            </a:extLst>
          </p:cNvPr>
          <p:cNvSpPr txBox="1"/>
          <p:nvPr/>
        </p:nvSpPr>
        <p:spPr>
          <a:xfrm>
            <a:off x="4345662" y="3584324"/>
            <a:ext cx="7061704" cy="40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collision.cpp: </a:t>
            </a:r>
            <a:r>
              <a:rPr lang="en-US" altLang="zh-CN" dirty="0" err="1">
                <a:latin typeface="Consolas" panose="020B0609020204030204" pitchFamily="49" charset="0"/>
              </a:rPr>
              <a:t>GameCheckCollision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C44BAF2-BB6E-431F-8D19-5D823FB030BE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>
            <a:off x="3146075" y="4101218"/>
            <a:ext cx="0" cy="34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259FD4F-47F9-4551-B422-58C0646AE2F9}"/>
              </a:ext>
            </a:extLst>
          </p:cNvPr>
          <p:cNvSpPr/>
          <p:nvPr/>
        </p:nvSpPr>
        <p:spPr>
          <a:xfrm>
            <a:off x="2317682" y="4445248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逻辑更新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770529-F813-43DF-BF80-2C8FA3F44AD4}"/>
              </a:ext>
            </a:extLst>
          </p:cNvPr>
          <p:cNvSpPr txBox="1"/>
          <p:nvPr/>
        </p:nvSpPr>
        <p:spPr>
          <a:xfrm>
            <a:off x="4345662" y="4504667"/>
            <a:ext cx="7061704" cy="40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update.cpp: </a:t>
            </a:r>
            <a:r>
              <a:rPr lang="en-US" altLang="zh-CN" dirty="0" err="1">
                <a:latin typeface="Consolas" panose="020B0609020204030204" pitchFamily="49" charset="0"/>
              </a:rPr>
              <a:t>GameUpdate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7FD0C2C-5336-4F77-BE53-E71CA26B1470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3146075" y="5024671"/>
            <a:ext cx="0" cy="3440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E026767-1E4D-4255-AE5C-B92F926419FC}"/>
              </a:ext>
            </a:extLst>
          </p:cNvPr>
          <p:cNvSpPr/>
          <p:nvPr/>
        </p:nvSpPr>
        <p:spPr>
          <a:xfrm>
            <a:off x="2317682" y="5368701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画面渲染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FA41DAA-FF54-4269-B23F-194760457932}"/>
              </a:ext>
            </a:extLst>
          </p:cNvPr>
          <p:cNvSpPr txBox="1"/>
          <p:nvPr/>
        </p:nvSpPr>
        <p:spPr>
          <a:xfrm>
            <a:off x="4345662" y="5425010"/>
            <a:ext cx="7061704" cy="40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render.cpp: </a:t>
            </a:r>
            <a:r>
              <a:rPr lang="en-US" altLang="zh-CN" dirty="0" err="1">
                <a:latin typeface="Consolas" panose="020B0609020204030204" pitchFamily="49" charset="0"/>
              </a:rPr>
              <a:t>GameRender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53B48045-762B-4AC6-B7A2-3D71FFC03773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1339912" y="5658413"/>
            <a:ext cx="977770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DFD7A13-44BD-4AAD-B218-ABC57841DF73}"/>
              </a:ext>
            </a:extLst>
          </p:cNvPr>
          <p:cNvCxnSpPr>
            <a:cxnSpLocks/>
          </p:cNvCxnSpPr>
          <p:nvPr/>
        </p:nvCxnSpPr>
        <p:spPr>
          <a:xfrm flipV="1">
            <a:off x="1339912" y="1964600"/>
            <a:ext cx="0" cy="3693812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6680470-036D-45D2-8170-DFE3DF3F837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39912" y="1964600"/>
            <a:ext cx="977772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2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1065C3B-2BD7-417B-8C2E-F18B953D6F01}"/>
              </a:ext>
            </a:extLst>
          </p:cNvPr>
          <p:cNvSpPr/>
          <p:nvPr/>
        </p:nvSpPr>
        <p:spPr>
          <a:xfrm>
            <a:off x="5267607" y="1310112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场景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4F4AFBF-1BD1-44C8-BB9E-AED40CE1A246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flipH="1">
            <a:off x="4931123" y="1889535"/>
            <a:ext cx="1164877" cy="808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673A08B-C264-4687-8DCE-D03D9F9B7AAC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6096000" y="1889535"/>
            <a:ext cx="1164879" cy="8083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02F23E9-95F1-4A23-862C-1E665AC77A83}"/>
              </a:ext>
            </a:extLst>
          </p:cNvPr>
          <p:cNvSpPr/>
          <p:nvPr/>
        </p:nvSpPr>
        <p:spPr>
          <a:xfrm>
            <a:off x="4102730" y="2697933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游戏对象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1175AAC8-730F-48B2-B8CA-35509FCB9821}"/>
              </a:ext>
            </a:extLst>
          </p:cNvPr>
          <p:cNvSpPr/>
          <p:nvPr/>
        </p:nvSpPr>
        <p:spPr>
          <a:xfrm>
            <a:off x="6432486" y="2697933"/>
            <a:ext cx="1656785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FCA02E1-BC5C-468A-954D-2E592BD0E52E}"/>
              </a:ext>
            </a:extLst>
          </p:cNvPr>
          <p:cNvCxnSpPr>
            <a:cxnSpLocks/>
            <a:stCxn id="29" idx="2"/>
            <a:endCxn id="43" idx="0"/>
          </p:cNvCxnSpPr>
          <p:nvPr/>
        </p:nvCxnSpPr>
        <p:spPr>
          <a:xfrm flipH="1">
            <a:off x="2002327" y="3277356"/>
            <a:ext cx="2928796" cy="1037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74EF662-1DAB-4A81-BECD-32989E170455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 flipH="1">
            <a:off x="3481588" y="3277356"/>
            <a:ext cx="1449535" cy="1037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CFF0C80-EBCA-4430-BABB-CAFB78968AAF}"/>
              </a:ext>
            </a:extLst>
          </p:cNvPr>
          <p:cNvCxnSpPr>
            <a:cxnSpLocks/>
            <a:stCxn id="29" idx="2"/>
            <a:endCxn id="48" idx="0"/>
          </p:cNvCxnSpPr>
          <p:nvPr/>
        </p:nvCxnSpPr>
        <p:spPr>
          <a:xfrm>
            <a:off x="4931123" y="3277356"/>
            <a:ext cx="40287" cy="1037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E9D2002-67D2-44DF-AC72-6B443B56DA82}"/>
              </a:ext>
            </a:extLst>
          </p:cNvPr>
          <p:cNvSpPr/>
          <p:nvPr/>
        </p:nvSpPr>
        <p:spPr>
          <a:xfrm>
            <a:off x="1475715" y="4314730"/>
            <a:ext cx="1053223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玩家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865A04D-89C2-4461-A895-61985BD8FBD5}"/>
              </a:ext>
            </a:extLst>
          </p:cNvPr>
          <p:cNvSpPr/>
          <p:nvPr/>
        </p:nvSpPr>
        <p:spPr>
          <a:xfrm>
            <a:off x="2954976" y="4314730"/>
            <a:ext cx="1053223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敌人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DEC0BFF-7F97-4702-8EC0-DDA07BDC459D}"/>
              </a:ext>
            </a:extLst>
          </p:cNvPr>
          <p:cNvSpPr/>
          <p:nvPr/>
        </p:nvSpPr>
        <p:spPr>
          <a:xfrm>
            <a:off x="4434237" y="4314730"/>
            <a:ext cx="1074346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子弹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C1F23FF-7F66-4673-BDE7-58814C9986F6}"/>
              </a:ext>
            </a:extLst>
          </p:cNvPr>
          <p:cNvCxnSpPr>
            <a:cxnSpLocks/>
            <a:stCxn id="29" idx="2"/>
            <a:endCxn id="65" idx="0"/>
          </p:cNvCxnSpPr>
          <p:nvPr/>
        </p:nvCxnSpPr>
        <p:spPr>
          <a:xfrm>
            <a:off x="4931123" y="3277356"/>
            <a:ext cx="1540671" cy="1037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C8830559-E9DD-4558-9BFF-DAB7E86C6C2E}"/>
              </a:ext>
            </a:extLst>
          </p:cNvPr>
          <p:cNvSpPr/>
          <p:nvPr/>
        </p:nvSpPr>
        <p:spPr>
          <a:xfrm>
            <a:off x="5934621" y="4314730"/>
            <a:ext cx="1074346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9485CC1-48C0-492F-AC94-639F8C91604B}"/>
              </a:ext>
            </a:extLst>
          </p:cNvPr>
          <p:cNvCxnSpPr>
            <a:cxnSpLocks/>
            <a:stCxn id="30" idx="2"/>
            <a:endCxn id="72" idx="0"/>
          </p:cNvCxnSpPr>
          <p:nvPr/>
        </p:nvCxnSpPr>
        <p:spPr>
          <a:xfrm>
            <a:off x="7260879" y="3277356"/>
            <a:ext cx="711299" cy="1037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9B6626A-9A39-4D91-B8E2-17643FF0A525}"/>
              </a:ext>
            </a:extLst>
          </p:cNvPr>
          <p:cNvSpPr/>
          <p:nvPr/>
        </p:nvSpPr>
        <p:spPr>
          <a:xfrm>
            <a:off x="7435005" y="4314730"/>
            <a:ext cx="1074346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按钮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6BC909E-7DB1-4864-B647-2693A50ADBF4}"/>
              </a:ext>
            </a:extLst>
          </p:cNvPr>
          <p:cNvSpPr/>
          <p:nvPr/>
        </p:nvSpPr>
        <p:spPr>
          <a:xfrm>
            <a:off x="8935388" y="4314730"/>
            <a:ext cx="1074346" cy="57942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D4E3C8D-0A1D-4D39-943B-D87A3660C314}"/>
              </a:ext>
            </a:extLst>
          </p:cNvPr>
          <p:cNvCxnSpPr>
            <a:cxnSpLocks/>
            <a:stCxn id="30" idx="2"/>
            <a:endCxn id="75" idx="0"/>
          </p:cNvCxnSpPr>
          <p:nvPr/>
        </p:nvCxnSpPr>
        <p:spPr>
          <a:xfrm>
            <a:off x="7260879" y="3277356"/>
            <a:ext cx="2211682" cy="1037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A28AEC51-C706-4FD2-8905-9D0B2933138F}"/>
              </a:ext>
            </a:extLst>
          </p:cNvPr>
          <p:cNvSpPr txBox="1"/>
          <p:nvPr/>
        </p:nvSpPr>
        <p:spPr>
          <a:xfrm>
            <a:off x="7008967" y="1356466"/>
            <a:ext cx="1394232" cy="40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scene.cpp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649D1D9-0C9A-4292-AE0B-A2658F2C37F4}"/>
              </a:ext>
            </a:extLst>
          </p:cNvPr>
          <p:cNvSpPr txBox="1"/>
          <p:nvPr/>
        </p:nvSpPr>
        <p:spPr>
          <a:xfrm>
            <a:off x="8083800" y="2765880"/>
            <a:ext cx="1394232" cy="400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ui.cpp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811BDDD0-64DD-43EF-AAF7-EF3F38620484}"/>
              </a:ext>
            </a:extLst>
          </p:cNvPr>
          <p:cNvSpPr txBox="1"/>
          <p:nvPr/>
        </p:nvSpPr>
        <p:spPr>
          <a:xfrm>
            <a:off x="2526064" y="2765400"/>
            <a:ext cx="15545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object.cpp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BA0FCDC-823B-4DD4-81BC-2704862B51CB}"/>
              </a:ext>
            </a:extLst>
          </p:cNvPr>
          <p:cNvSpPr txBox="1"/>
          <p:nvPr/>
        </p:nvSpPr>
        <p:spPr>
          <a:xfrm>
            <a:off x="1225045" y="4951097"/>
            <a:ext cx="15545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player.cpp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D3D5648-9C8D-4961-85D9-2CDCD15383F3}"/>
              </a:ext>
            </a:extLst>
          </p:cNvPr>
          <p:cNvSpPr txBox="1"/>
          <p:nvPr/>
        </p:nvSpPr>
        <p:spPr>
          <a:xfrm>
            <a:off x="2704306" y="4969026"/>
            <a:ext cx="15545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enemy.cpp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ADA017D-32CA-4A92-97E8-1E93DAC4A1FC}"/>
              </a:ext>
            </a:extLst>
          </p:cNvPr>
          <p:cNvSpPr txBox="1"/>
          <p:nvPr/>
        </p:nvSpPr>
        <p:spPr>
          <a:xfrm>
            <a:off x="4194129" y="4969026"/>
            <a:ext cx="15545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bullet.cpp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C16CA367-A881-4A9A-B77B-64404122260B}"/>
              </a:ext>
            </a:extLst>
          </p:cNvPr>
          <p:cNvSpPr txBox="1"/>
          <p:nvPr/>
        </p:nvSpPr>
        <p:spPr>
          <a:xfrm>
            <a:off x="7194897" y="4969026"/>
            <a:ext cx="1554561" cy="401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</a:rPr>
              <a:t>button.cpp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2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95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怡豪 刘</dc:creator>
  <cp:lastModifiedBy>怡豪 刘</cp:lastModifiedBy>
  <cp:revision>55</cp:revision>
  <dcterms:created xsi:type="dcterms:W3CDTF">2025-10-13T11:10:20Z</dcterms:created>
  <dcterms:modified xsi:type="dcterms:W3CDTF">2025-10-13T11:46:30Z</dcterms:modified>
</cp:coreProperties>
</file>