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72C23-AD17-41F3-8446-FF7C93797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A00FB3-D474-4787-824D-74E6AADE4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F4859-4404-4943-BAAD-2D41CF68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719E-4378-417C-9311-7EF4E1489180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52265-3FD9-4205-9610-52DB328C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40FA8-F60D-4883-8DC8-83AEB262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F17-2700-405E-BE0B-DAE7369A8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0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3BBD7-4870-46F8-A5EE-0838141B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E4BEC-B378-4B58-8F62-A2E225543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7ACC9-D9C5-431E-88E8-714B25F9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719E-4378-417C-9311-7EF4E1489180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83374-AC0C-44A3-B056-123FAEBB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AEDFA-C4F4-4A59-80A0-C2603FBC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F17-2700-405E-BE0B-DAE7369A8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85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984C53-B2BD-4916-91C0-A53E67406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2D8B60-5DB3-418F-A56B-960F780DD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888E1-EB72-4F2D-BEDE-75EA46C3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719E-4378-417C-9311-7EF4E1489180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21C29-141A-40CD-9787-671A5E5E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B89F2-FB35-4F96-A903-1993D771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F17-2700-405E-BE0B-DAE7369A8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9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49A15-55D5-47E6-A3AD-B3C3C960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BAABF-5B21-4C95-BFA3-DFDEDCEBB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B8406-211E-453B-901D-6F450F5B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719E-4378-417C-9311-7EF4E1489180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25647-D916-4EA6-9E8D-4DF31E5F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69323-D275-4FDD-AE37-97DDFEFC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F17-2700-405E-BE0B-DAE7369A8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9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CB6E8-0CD6-4DA2-A1F6-8930BF18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5A04F-A654-4507-9E97-AC421C5FB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A10FE-1226-470E-96AF-9F2281F9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719E-4378-417C-9311-7EF4E1489180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E0C66-7260-464B-891F-D66DCAE2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45825-2EE5-433C-A25B-B78639CA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F17-2700-405E-BE0B-DAE7369A8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02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95600-8328-4973-B6DF-B82699EE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D5181-B3AD-4576-B467-8B9C83A62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A1B75F-B5DE-42D4-A348-6FBFA8CF5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DD94EE-2F2F-4CE6-8292-1E75A0E1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719E-4378-417C-9311-7EF4E1489180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A846E0-B6E6-42D6-9AE6-CF41350C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E32C3-509C-4CB3-8F7F-45A49808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F17-2700-405E-BE0B-DAE7369A8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4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FEEC0-515F-4C03-A74A-71D9DC22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55C58-4B1B-4B29-9903-AA508DB6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1C74D-06CE-487B-9335-9327BA90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C7D030-82C9-458F-8C5A-259E402C5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BFF110-DBDB-4FEA-8330-A4845D13C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68B903-B55F-49D8-9E6C-EA6CD601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719E-4378-417C-9311-7EF4E1489180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33656D-2C22-47CE-BD67-EA8F61B7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901F70-8F20-4447-8166-43F61028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F17-2700-405E-BE0B-DAE7369A8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4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95D38-242C-4A42-BC6B-19B5FB5D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BE6811-5E72-42AD-B63C-85A0A5BF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719E-4378-417C-9311-7EF4E1489180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70976-42EB-424B-8705-770CBBFB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C3E9ED-F68D-48AA-94FD-A52E734E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F17-2700-405E-BE0B-DAE7369A8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6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1A6194-9390-4F63-8F2A-AC817CC5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719E-4378-417C-9311-7EF4E1489180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A7088D-A949-4161-B1D4-CAFD98E5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3A094E-F658-4D82-B864-BF15574D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F17-2700-405E-BE0B-DAE7369A8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47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C67BF-95EE-4121-89A4-7957F483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9FD82-832B-4649-A972-62A633B45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6E383D-83A1-46E7-8ED1-D0F3D3F6D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69842-FFC1-4C6E-8234-537EDF28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719E-4378-417C-9311-7EF4E1489180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695E80-1649-4260-8CA5-6E4615F1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E1B537-5CA9-4138-A11E-3AFC8E3E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F17-2700-405E-BE0B-DAE7369A8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3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4B34D-66A7-47E6-A26B-53DF65C30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FA2D6F-FA21-4011-9A55-57CF83A1E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68BD21-0F4B-47A2-B7A0-FCD79E468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8C7A0-941C-42E4-A25F-A59C6E4A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719E-4378-417C-9311-7EF4E1489180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564956-A883-4A91-838D-571688CE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3D68D4-9D70-4DB2-BEB9-7ED9BC5A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F17-2700-405E-BE0B-DAE7369A8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2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1E40EC-7D00-4E16-938E-CD657A2B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AD3636-8FCA-459B-B092-5653619E6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3D750-2882-4A59-8DEB-70F36C10D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D719E-4378-417C-9311-7EF4E1489180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43FB6-B4B1-4D37-9B74-B8CA1FDEE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D6A63-ED2B-4AC0-92C8-826C8A2DE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39F17-2700-405E-BE0B-DAE7369A8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190D9C4-FCC8-4480-AE92-1850DD85A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73476"/>
              </p:ext>
            </p:extLst>
          </p:nvPr>
        </p:nvGraphicFramePr>
        <p:xfrm>
          <a:off x="1927224" y="543063"/>
          <a:ext cx="7356474" cy="366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079">
                  <a:extLst>
                    <a:ext uri="{9D8B030D-6E8A-4147-A177-3AD203B41FA5}">
                      <a16:colId xmlns:a16="http://schemas.microsoft.com/office/drawing/2014/main" val="2972787278"/>
                    </a:ext>
                  </a:extLst>
                </a:gridCol>
                <a:gridCol w="1226079">
                  <a:extLst>
                    <a:ext uri="{9D8B030D-6E8A-4147-A177-3AD203B41FA5}">
                      <a16:colId xmlns:a16="http://schemas.microsoft.com/office/drawing/2014/main" val="2636209514"/>
                    </a:ext>
                  </a:extLst>
                </a:gridCol>
                <a:gridCol w="1226079">
                  <a:extLst>
                    <a:ext uri="{9D8B030D-6E8A-4147-A177-3AD203B41FA5}">
                      <a16:colId xmlns:a16="http://schemas.microsoft.com/office/drawing/2014/main" val="575572846"/>
                    </a:ext>
                  </a:extLst>
                </a:gridCol>
                <a:gridCol w="1226079">
                  <a:extLst>
                    <a:ext uri="{9D8B030D-6E8A-4147-A177-3AD203B41FA5}">
                      <a16:colId xmlns:a16="http://schemas.microsoft.com/office/drawing/2014/main" val="180128163"/>
                    </a:ext>
                  </a:extLst>
                </a:gridCol>
                <a:gridCol w="1226079">
                  <a:extLst>
                    <a:ext uri="{9D8B030D-6E8A-4147-A177-3AD203B41FA5}">
                      <a16:colId xmlns:a16="http://schemas.microsoft.com/office/drawing/2014/main" val="3445416075"/>
                    </a:ext>
                  </a:extLst>
                </a:gridCol>
                <a:gridCol w="1226079">
                  <a:extLst>
                    <a:ext uri="{9D8B030D-6E8A-4147-A177-3AD203B41FA5}">
                      <a16:colId xmlns:a16="http://schemas.microsoft.com/office/drawing/2014/main" val="1563975810"/>
                    </a:ext>
                  </a:extLst>
                </a:gridCol>
              </a:tblGrid>
              <a:tr h="6106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一拍词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二拍词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三拍词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四拍词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五拍词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60885"/>
                  </a:ext>
                </a:extLst>
              </a:tr>
              <a:tr h="610635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/>
                        <a:t>ひ</a:t>
                      </a:r>
                      <a:endParaRPr lang="zh-CN" alt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/>
                        <a:t>行く</a:t>
                      </a:r>
                      <a:endParaRPr lang="zh-CN" alt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/>
                        <a:t>雑誌</a:t>
                      </a:r>
                      <a:endParaRPr lang="zh-CN" alt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/>
                        <a:t>地下鉄</a:t>
                      </a:r>
                      <a:endParaRPr lang="zh-CN" alt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/>
                        <a:t>台所</a:t>
                      </a:r>
                      <a:endParaRPr lang="zh-CN" altLang="en-US" sz="12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07998329"/>
                  </a:ext>
                </a:extLst>
              </a:tr>
              <a:tr h="610635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/>
                        <a:t>は</a:t>
                      </a:r>
                      <a:endParaRPr lang="zh-CN" alt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/>
                        <a:t>春</a:t>
                      </a:r>
                      <a:endParaRPr lang="zh-CN" alt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/>
                        <a:t>家族</a:t>
                      </a:r>
                      <a:endParaRPr lang="zh-CN" alt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/>
                        <a:t>経済</a:t>
                      </a:r>
                      <a:endParaRPr lang="zh-CN" alt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/>
                        <a:t>レストラン</a:t>
                      </a:r>
                      <a:endParaRPr lang="zh-CN" altLang="en-US" sz="12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93504316"/>
                  </a:ext>
                </a:extLst>
              </a:tr>
              <a:tr h="610635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/>
                        <a:t>山</a:t>
                      </a:r>
                      <a:endParaRPr lang="zh-CN" alt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/>
                        <a:t>食べる</a:t>
                      </a:r>
                      <a:endParaRPr lang="zh-CN" alt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/>
                        <a:t>デパート</a:t>
                      </a:r>
                      <a:endParaRPr lang="zh-CN" alt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/>
                        <a:t>お母さん</a:t>
                      </a:r>
                      <a:endParaRPr lang="zh-CN" altLang="en-US" sz="12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65925499"/>
                  </a:ext>
                </a:extLst>
              </a:tr>
              <a:tr h="610635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③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/>
                        <a:t>男</a:t>
                      </a:r>
                      <a:endParaRPr lang="zh-CN" alt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/>
                        <a:t>小さい</a:t>
                      </a:r>
                      <a:endParaRPr lang="zh-CN" alt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/>
                        <a:t>改めて</a:t>
                      </a:r>
                      <a:endParaRPr lang="zh-CN" altLang="en-US" sz="12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00243649"/>
                  </a:ext>
                </a:extLst>
              </a:tr>
              <a:tr h="610635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④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/>
                        <a:t>妹</a:t>
                      </a:r>
                      <a:endParaRPr lang="zh-CN" altLang="en-US" sz="12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/>
                        <a:t>素晴らしい</a:t>
                      </a:r>
                      <a:endParaRPr lang="zh-CN" altLang="en-US" sz="12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20254461"/>
                  </a:ext>
                </a:extLst>
              </a:tr>
            </a:tbl>
          </a:graphicData>
        </a:graphic>
      </p:graphicFrame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9BC5EFBA-809F-48EA-B962-DC69FB52F96E}"/>
              </a:ext>
            </a:extLst>
          </p:cNvPr>
          <p:cNvGrpSpPr/>
          <p:nvPr/>
        </p:nvGrpSpPr>
        <p:grpSpPr>
          <a:xfrm>
            <a:off x="3257815" y="1223548"/>
            <a:ext cx="178650" cy="268419"/>
            <a:chOff x="3561348" y="1390559"/>
            <a:chExt cx="178650" cy="2684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768BF1A-6A44-442F-AD3A-FB85BE9928CE}"/>
                </a:ext>
              </a:extLst>
            </p:cNvPr>
            <p:cNvSpPr/>
            <p:nvPr/>
          </p:nvSpPr>
          <p:spPr>
            <a:xfrm>
              <a:off x="3561348" y="1597727"/>
              <a:ext cx="61251" cy="61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03624A7-9420-413A-A77A-FDB45BF1CB3A}"/>
                </a:ext>
              </a:extLst>
            </p:cNvPr>
            <p:cNvSpPr/>
            <p:nvPr/>
          </p:nvSpPr>
          <p:spPr>
            <a:xfrm>
              <a:off x="3678747" y="1390559"/>
              <a:ext cx="61251" cy="612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031D58C-9CDC-467D-860A-DD0CECD37C42}"/>
              </a:ext>
            </a:extLst>
          </p:cNvPr>
          <p:cNvGrpSpPr/>
          <p:nvPr/>
        </p:nvGrpSpPr>
        <p:grpSpPr>
          <a:xfrm>
            <a:off x="4477449" y="1223548"/>
            <a:ext cx="296049" cy="268418"/>
            <a:chOff x="4580523" y="1390559"/>
            <a:chExt cx="296049" cy="26841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C6900BF-C582-4E26-B250-40668B0EB440}"/>
                </a:ext>
              </a:extLst>
            </p:cNvPr>
            <p:cNvSpPr/>
            <p:nvPr/>
          </p:nvSpPr>
          <p:spPr>
            <a:xfrm>
              <a:off x="4580523" y="1597726"/>
              <a:ext cx="61251" cy="61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1355DD3-BAF8-4527-82D2-DF0C9F415B65}"/>
                </a:ext>
              </a:extLst>
            </p:cNvPr>
            <p:cNvSpPr/>
            <p:nvPr/>
          </p:nvSpPr>
          <p:spPr>
            <a:xfrm>
              <a:off x="4697922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0F1C498-4040-42E4-AE6A-A57334FB32EA}"/>
                </a:ext>
              </a:extLst>
            </p:cNvPr>
            <p:cNvSpPr/>
            <p:nvPr/>
          </p:nvSpPr>
          <p:spPr>
            <a:xfrm>
              <a:off x="4815321" y="1390559"/>
              <a:ext cx="61251" cy="612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06FB5A0-1E40-4D6D-8B45-9544E039E92A}"/>
              </a:ext>
            </a:extLst>
          </p:cNvPr>
          <p:cNvGrpSpPr/>
          <p:nvPr/>
        </p:nvGrpSpPr>
        <p:grpSpPr>
          <a:xfrm>
            <a:off x="5724862" y="1223548"/>
            <a:ext cx="413448" cy="268417"/>
            <a:chOff x="4580523" y="1390559"/>
            <a:chExt cx="413448" cy="268417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1575222-BD1D-4B10-ACA0-2D212DDE7D0A}"/>
                </a:ext>
              </a:extLst>
            </p:cNvPr>
            <p:cNvSpPr/>
            <p:nvPr/>
          </p:nvSpPr>
          <p:spPr>
            <a:xfrm>
              <a:off x="4580523" y="1597725"/>
              <a:ext cx="61251" cy="61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E362BB9-04DF-4194-9C81-67826CD1C659}"/>
                </a:ext>
              </a:extLst>
            </p:cNvPr>
            <p:cNvSpPr/>
            <p:nvPr/>
          </p:nvSpPr>
          <p:spPr>
            <a:xfrm>
              <a:off x="4697922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43100DD-5D45-4B28-B6E8-972798DCCC7D}"/>
                </a:ext>
              </a:extLst>
            </p:cNvPr>
            <p:cNvSpPr/>
            <p:nvPr/>
          </p:nvSpPr>
          <p:spPr>
            <a:xfrm>
              <a:off x="4815321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F19CE4C-468A-489E-9C14-09CCDE4A4A13}"/>
                </a:ext>
              </a:extLst>
            </p:cNvPr>
            <p:cNvSpPr/>
            <p:nvPr/>
          </p:nvSpPr>
          <p:spPr>
            <a:xfrm>
              <a:off x="4932720" y="1390559"/>
              <a:ext cx="61251" cy="612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1C38F0D-EEE4-4ED0-8FFC-F029132AEE22}"/>
              </a:ext>
            </a:extLst>
          </p:cNvPr>
          <p:cNvGrpSpPr/>
          <p:nvPr/>
        </p:nvGrpSpPr>
        <p:grpSpPr>
          <a:xfrm>
            <a:off x="6951664" y="1223548"/>
            <a:ext cx="528955" cy="268417"/>
            <a:chOff x="4580523" y="1390559"/>
            <a:chExt cx="528955" cy="268417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EBB2E2D-12D9-4CD3-9E98-7C6D4E7B7C7C}"/>
                </a:ext>
              </a:extLst>
            </p:cNvPr>
            <p:cNvSpPr/>
            <p:nvPr/>
          </p:nvSpPr>
          <p:spPr>
            <a:xfrm>
              <a:off x="4580523" y="1597725"/>
              <a:ext cx="61251" cy="61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D2D9641-651D-46E6-A8D9-65C923AA6528}"/>
                </a:ext>
              </a:extLst>
            </p:cNvPr>
            <p:cNvSpPr/>
            <p:nvPr/>
          </p:nvSpPr>
          <p:spPr>
            <a:xfrm>
              <a:off x="4697922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8C4DFC7-1D6F-4237-A0B9-D53925D54268}"/>
                </a:ext>
              </a:extLst>
            </p:cNvPr>
            <p:cNvSpPr/>
            <p:nvPr/>
          </p:nvSpPr>
          <p:spPr>
            <a:xfrm>
              <a:off x="4815321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7DEEAAA-50CD-4083-B9A8-D909EBAE5A85}"/>
                </a:ext>
              </a:extLst>
            </p:cNvPr>
            <p:cNvSpPr/>
            <p:nvPr/>
          </p:nvSpPr>
          <p:spPr>
            <a:xfrm>
              <a:off x="4932720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536A241-3904-45CE-82B4-0F425C7A90BD}"/>
                </a:ext>
              </a:extLst>
            </p:cNvPr>
            <p:cNvSpPr/>
            <p:nvPr/>
          </p:nvSpPr>
          <p:spPr>
            <a:xfrm>
              <a:off x="5048227" y="1392516"/>
              <a:ext cx="61251" cy="612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E5EC72F-2AB4-4894-AA5C-80A6DD80BFE9}"/>
              </a:ext>
            </a:extLst>
          </p:cNvPr>
          <p:cNvGrpSpPr/>
          <p:nvPr/>
        </p:nvGrpSpPr>
        <p:grpSpPr>
          <a:xfrm>
            <a:off x="8182499" y="1223548"/>
            <a:ext cx="639134" cy="268417"/>
            <a:chOff x="4580523" y="1390559"/>
            <a:chExt cx="639134" cy="268417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A5927B5-98B2-4EFF-A8C4-A76FA5F42A10}"/>
                </a:ext>
              </a:extLst>
            </p:cNvPr>
            <p:cNvSpPr/>
            <p:nvPr/>
          </p:nvSpPr>
          <p:spPr>
            <a:xfrm>
              <a:off x="4580523" y="1597725"/>
              <a:ext cx="61251" cy="61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0F79777-54AC-4CCD-9492-5610674602DB}"/>
                </a:ext>
              </a:extLst>
            </p:cNvPr>
            <p:cNvSpPr/>
            <p:nvPr/>
          </p:nvSpPr>
          <p:spPr>
            <a:xfrm>
              <a:off x="4697922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C3B2B5B0-6D21-4AF8-B127-CC9AAFDE9875}"/>
                </a:ext>
              </a:extLst>
            </p:cNvPr>
            <p:cNvSpPr/>
            <p:nvPr/>
          </p:nvSpPr>
          <p:spPr>
            <a:xfrm>
              <a:off x="4815321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4EDFE53-C9E1-45F6-A63A-A19EB85F7B98}"/>
                </a:ext>
              </a:extLst>
            </p:cNvPr>
            <p:cNvSpPr/>
            <p:nvPr/>
          </p:nvSpPr>
          <p:spPr>
            <a:xfrm>
              <a:off x="4932720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103F85D-B068-4E46-8915-B1721E72FF35}"/>
                </a:ext>
              </a:extLst>
            </p:cNvPr>
            <p:cNvSpPr/>
            <p:nvPr/>
          </p:nvSpPr>
          <p:spPr>
            <a:xfrm>
              <a:off x="5048227" y="1392516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28384B7-BD6F-476B-A23C-1913CB166E4F}"/>
                </a:ext>
              </a:extLst>
            </p:cNvPr>
            <p:cNvSpPr/>
            <p:nvPr/>
          </p:nvSpPr>
          <p:spPr>
            <a:xfrm>
              <a:off x="5158406" y="1390559"/>
              <a:ext cx="61251" cy="612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90BA86F-057B-4D09-996C-BC2CA586F437}"/>
              </a:ext>
            </a:extLst>
          </p:cNvPr>
          <p:cNvGrpSpPr/>
          <p:nvPr/>
        </p:nvGrpSpPr>
        <p:grpSpPr>
          <a:xfrm>
            <a:off x="8182499" y="1830066"/>
            <a:ext cx="639134" cy="273084"/>
            <a:chOff x="4580523" y="1180683"/>
            <a:chExt cx="639134" cy="273084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53B823C-E33C-421D-9808-842D01E23BA6}"/>
                </a:ext>
              </a:extLst>
            </p:cNvPr>
            <p:cNvSpPr/>
            <p:nvPr/>
          </p:nvSpPr>
          <p:spPr>
            <a:xfrm>
              <a:off x="4580523" y="1180683"/>
              <a:ext cx="61251" cy="61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3380031-8818-44E9-B0FB-928676D24C63}"/>
                </a:ext>
              </a:extLst>
            </p:cNvPr>
            <p:cNvSpPr/>
            <p:nvPr/>
          </p:nvSpPr>
          <p:spPr>
            <a:xfrm>
              <a:off x="4697922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F0F11F2-BBA0-4B5E-94CE-18359F22B53D}"/>
                </a:ext>
              </a:extLst>
            </p:cNvPr>
            <p:cNvSpPr/>
            <p:nvPr/>
          </p:nvSpPr>
          <p:spPr>
            <a:xfrm>
              <a:off x="4815321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91A87C7B-3035-4358-BD59-9A592657F9D2}"/>
                </a:ext>
              </a:extLst>
            </p:cNvPr>
            <p:cNvSpPr/>
            <p:nvPr/>
          </p:nvSpPr>
          <p:spPr>
            <a:xfrm>
              <a:off x="4932720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2B6DC97-EE48-42F3-A528-1478CF6DE347}"/>
                </a:ext>
              </a:extLst>
            </p:cNvPr>
            <p:cNvSpPr/>
            <p:nvPr/>
          </p:nvSpPr>
          <p:spPr>
            <a:xfrm>
              <a:off x="5048227" y="1392516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9D41775-0E90-48B2-9DDF-C8930E4AD9AA}"/>
                </a:ext>
              </a:extLst>
            </p:cNvPr>
            <p:cNvSpPr/>
            <p:nvPr/>
          </p:nvSpPr>
          <p:spPr>
            <a:xfrm>
              <a:off x="5158406" y="1390559"/>
              <a:ext cx="61251" cy="612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6E31485-692C-4A63-83D5-4F2C182C7A01}"/>
              </a:ext>
            </a:extLst>
          </p:cNvPr>
          <p:cNvGrpSpPr/>
          <p:nvPr/>
        </p:nvGrpSpPr>
        <p:grpSpPr>
          <a:xfrm>
            <a:off x="8182499" y="2440877"/>
            <a:ext cx="639134" cy="289199"/>
            <a:chOff x="4580523" y="1164568"/>
            <a:chExt cx="639134" cy="289199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20987EA-291A-400D-B668-AA1DA8F066C8}"/>
                </a:ext>
              </a:extLst>
            </p:cNvPr>
            <p:cNvSpPr/>
            <p:nvPr/>
          </p:nvSpPr>
          <p:spPr>
            <a:xfrm>
              <a:off x="4580523" y="1390558"/>
              <a:ext cx="61251" cy="61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4A32C3E6-1B6B-4882-8593-94A392434F8E}"/>
                </a:ext>
              </a:extLst>
            </p:cNvPr>
            <p:cNvSpPr/>
            <p:nvPr/>
          </p:nvSpPr>
          <p:spPr>
            <a:xfrm>
              <a:off x="4697922" y="1164568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F082F060-E5BE-4970-A86E-524BD72655F3}"/>
                </a:ext>
              </a:extLst>
            </p:cNvPr>
            <p:cNvSpPr/>
            <p:nvPr/>
          </p:nvSpPr>
          <p:spPr>
            <a:xfrm>
              <a:off x="4815321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B32E032-6011-47FF-8F59-F725B228E73A}"/>
                </a:ext>
              </a:extLst>
            </p:cNvPr>
            <p:cNvSpPr/>
            <p:nvPr/>
          </p:nvSpPr>
          <p:spPr>
            <a:xfrm>
              <a:off x="4932720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3282EB7-6778-40D9-8659-1DC91F567B7A}"/>
                </a:ext>
              </a:extLst>
            </p:cNvPr>
            <p:cNvSpPr/>
            <p:nvPr/>
          </p:nvSpPr>
          <p:spPr>
            <a:xfrm>
              <a:off x="5048227" y="1392516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80B4B15E-0C10-4580-B030-4741D45DE68D}"/>
                </a:ext>
              </a:extLst>
            </p:cNvPr>
            <p:cNvSpPr/>
            <p:nvPr/>
          </p:nvSpPr>
          <p:spPr>
            <a:xfrm>
              <a:off x="5158406" y="1390559"/>
              <a:ext cx="61251" cy="612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49027BFF-429F-4826-A4BC-5717636C0BB3}"/>
              </a:ext>
            </a:extLst>
          </p:cNvPr>
          <p:cNvGrpSpPr/>
          <p:nvPr/>
        </p:nvGrpSpPr>
        <p:grpSpPr>
          <a:xfrm>
            <a:off x="8182499" y="3045393"/>
            <a:ext cx="639134" cy="275937"/>
            <a:chOff x="4580523" y="1177830"/>
            <a:chExt cx="639134" cy="275937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D6532D64-D7B6-41D4-A397-3F3C163C1A70}"/>
                </a:ext>
              </a:extLst>
            </p:cNvPr>
            <p:cNvSpPr/>
            <p:nvPr/>
          </p:nvSpPr>
          <p:spPr>
            <a:xfrm>
              <a:off x="4580523" y="1390558"/>
              <a:ext cx="61251" cy="61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011CE72-5AA2-4EB4-B134-849C10650387}"/>
                </a:ext>
              </a:extLst>
            </p:cNvPr>
            <p:cNvSpPr/>
            <p:nvPr/>
          </p:nvSpPr>
          <p:spPr>
            <a:xfrm>
              <a:off x="4697922" y="1177831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2368739F-9331-4E7A-99CD-D534E7C4A1C4}"/>
                </a:ext>
              </a:extLst>
            </p:cNvPr>
            <p:cNvSpPr/>
            <p:nvPr/>
          </p:nvSpPr>
          <p:spPr>
            <a:xfrm>
              <a:off x="4815321" y="1177830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C9594102-240C-4E01-883A-053885346539}"/>
                </a:ext>
              </a:extLst>
            </p:cNvPr>
            <p:cNvSpPr/>
            <p:nvPr/>
          </p:nvSpPr>
          <p:spPr>
            <a:xfrm>
              <a:off x="4932720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7F3EE98-2C64-47CD-9A30-F12B9A5E314B}"/>
                </a:ext>
              </a:extLst>
            </p:cNvPr>
            <p:cNvSpPr/>
            <p:nvPr/>
          </p:nvSpPr>
          <p:spPr>
            <a:xfrm>
              <a:off x="5048227" y="1392516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EF2E9B1-13D6-4F67-9173-878DFF449AFB}"/>
                </a:ext>
              </a:extLst>
            </p:cNvPr>
            <p:cNvSpPr/>
            <p:nvPr/>
          </p:nvSpPr>
          <p:spPr>
            <a:xfrm>
              <a:off x="5158406" y="1390559"/>
              <a:ext cx="61251" cy="612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7573192-3922-43EF-96EA-623464323E31}"/>
              </a:ext>
            </a:extLst>
          </p:cNvPr>
          <p:cNvGrpSpPr/>
          <p:nvPr/>
        </p:nvGrpSpPr>
        <p:grpSpPr>
          <a:xfrm>
            <a:off x="8187740" y="3664253"/>
            <a:ext cx="639134" cy="276593"/>
            <a:chOff x="4580523" y="1175217"/>
            <a:chExt cx="639134" cy="276593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0C09079-E999-456C-89E1-2AC8AF2C3021}"/>
                </a:ext>
              </a:extLst>
            </p:cNvPr>
            <p:cNvSpPr/>
            <p:nvPr/>
          </p:nvSpPr>
          <p:spPr>
            <a:xfrm>
              <a:off x="4580523" y="1390558"/>
              <a:ext cx="61251" cy="61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CB86A084-40F5-4B36-991A-07B538D35585}"/>
                </a:ext>
              </a:extLst>
            </p:cNvPr>
            <p:cNvSpPr/>
            <p:nvPr/>
          </p:nvSpPr>
          <p:spPr>
            <a:xfrm>
              <a:off x="4697922" y="117521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998F62E0-DF67-4870-A759-47FB299611AB}"/>
                </a:ext>
              </a:extLst>
            </p:cNvPr>
            <p:cNvSpPr/>
            <p:nvPr/>
          </p:nvSpPr>
          <p:spPr>
            <a:xfrm>
              <a:off x="4815321" y="1175218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4D4C9990-E66C-4FD1-8A1B-E277A69A8EC0}"/>
                </a:ext>
              </a:extLst>
            </p:cNvPr>
            <p:cNvSpPr/>
            <p:nvPr/>
          </p:nvSpPr>
          <p:spPr>
            <a:xfrm>
              <a:off x="4932720" y="1175217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F785C12-252B-4D0F-8A37-B96244BEC427}"/>
                </a:ext>
              </a:extLst>
            </p:cNvPr>
            <p:cNvSpPr/>
            <p:nvPr/>
          </p:nvSpPr>
          <p:spPr>
            <a:xfrm>
              <a:off x="5048227" y="1390557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6B4BD04-DD7D-4D0F-A665-152B4E956FCA}"/>
                </a:ext>
              </a:extLst>
            </p:cNvPr>
            <p:cNvSpPr/>
            <p:nvPr/>
          </p:nvSpPr>
          <p:spPr>
            <a:xfrm>
              <a:off x="5158406" y="1390559"/>
              <a:ext cx="61251" cy="612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8DFB1A4-5CD4-4C58-B082-93EC0AE76922}"/>
              </a:ext>
            </a:extLst>
          </p:cNvPr>
          <p:cNvGrpSpPr/>
          <p:nvPr/>
        </p:nvGrpSpPr>
        <p:grpSpPr>
          <a:xfrm>
            <a:off x="6951664" y="1830066"/>
            <a:ext cx="528955" cy="273084"/>
            <a:chOff x="4580523" y="1180683"/>
            <a:chExt cx="528955" cy="273084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EC351D4E-A0D4-4F6D-B82F-295BE70EEDD9}"/>
                </a:ext>
              </a:extLst>
            </p:cNvPr>
            <p:cNvSpPr/>
            <p:nvPr/>
          </p:nvSpPr>
          <p:spPr>
            <a:xfrm>
              <a:off x="4580523" y="1180683"/>
              <a:ext cx="61251" cy="61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BAD5A859-2759-4545-811B-8D4CE1644B07}"/>
                </a:ext>
              </a:extLst>
            </p:cNvPr>
            <p:cNvSpPr/>
            <p:nvPr/>
          </p:nvSpPr>
          <p:spPr>
            <a:xfrm>
              <a:off x="4697922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66A15BC-E952-462C-84BF-09D096144E9A}"/>
                </a:ext>
              </a:extLst>
            </p:cNvPr>
            <p:cNvSpPr/>
            <p:nvPr/>
          </p:nvSpPr>
          <p:spPr>
            <a:xfrm>
              <a:off x="4815321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5CC3E5F-ABB8-469D-B728-B77DE892C239}"/>
                </a:ext>
              </a:extLst>
            </p:cNvPr>
            <p:cNvSpPr/>
            <p:nvPr/>
          </p:nvSpPr>
          <p:spPr>
            <a:xfrm>
              <a:off x="4932720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8CFEB5AB-644F-4CB0-AA69-CA5178195B0B}"/>
                </a:ext>
              </a:extLst>
            </p:cNvPr>
            <p:cNvSpPr/>
            <p:nvPr/>
          </p:nvSpPr>
          <p:spPr>
            <a:xfrm>
              <a:off x="5048227" y="1392516"/>
              <a:ext cx="61251" cy="612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5592F68-E7A2-45E8-B945-AB7F25A118E3}"/>
              </a:ext>
            </a:extLst>
          </p:cNvPr>
          <p:cNvGrpSpPr/>
          <p:nvPr/>
        </p:nvGrpSpPr>
        <p:grpSpPr>
          <a:xfrm>
            <a:off x="6951664" y="2440877"/>
            <a:ext cx="528955" cy="289199"/>
            <a:chOff x="4580523" y="1164568"/>
            <a:chExt cx="528955" cy="289199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CE7FCBD-30EC-462D-997D-65AD59657502}"/>
                </a:ext>
              </a:extLst>
            </p:cNvPr>
            <p:cNvSpPr/>
            <p:nvPr/>
          </p:nvSpPr>
          <p:spPr>
            <a:xfrm>
              <a:off x="4580523" y="1390558"/>
              <a:ext cx="61251" cy="61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73F78CB1-5A6C-41EE-B673-20C200550D9B}"/>
                </a:ext>
              </a:extLst>
            </p:cNvPr>
            <p:cNvSpPr/>
            <p:nvPr/>
          </p:nvSpPr>
          <p:spPr>
            <a:xfrm>
              <a:off x="4697922" y="1164568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F8E16BD-AE8C-485E-B6B0-2148E2C13CBD}"/>
                </a:ext>
              </a:extLst>
            </p:cNvPr>
            <p:cNvSpPr/>
            <p:nvPr/>
          </p:nvSpPr>
          <p:spPr>
            <a:xfrm>
              <a:off x="4815321" y="116456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987C1E6F-AE44-4DB9-9336-176B859507CC}"/>
                </a:ext>
              </a:extLst>
            </p:cNvPr>
            <p:cNvSpPr/>
            <p:nvPr/>
          </p:nvSpPr>
          <p:spPr>
            <a:xfrm>
              <a:off x="4932720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A17B016D-F983-4936-B014-767BF7EA0919}"/>
                </a:ext>
              </a:extLst>
            </p:cNvPr>
            <p:cNvSpPr/>
            <p:nvPr/>
          </p:nvSpPr>
          <p:spPr>
            <a:xfrm>
              <a:off x="5048227" y="1392516"/>
              <a:ext cx="61251" cy="612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9AB8E02F-74BC-4FD1-965C-B28178134801}"/>
              </a:ext>
            </a:extLst>
          </p:cNvPr>
          <p:cNvGrpSpPr/>
          <p:nvPr/>
        </p:nvGrpSpPr>
        <p:grpSpPr>
          <a:xfrm>
            <a:off x="6951664" y="3045395"/>
            <a:ext cx="528955" cy="275935"/>
            <a:chOff x="4580523" y="1177832"/>
            <a:chExt cx="528955" cy="275935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B34ABAEE-543D-4446-B064-FD7A52987224}"/>
                </a:ext>
              </a:extLst>
            </p:cNvPr>
            <p:cNvSpPr/>
            <p:nvPr/>
          </p:nvSpPr>
          <p:spPr>
            <a:xfrm>
              <a:off x="4580523" y="1390558"/>
              <a:ext cx="61251" cy="61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A7D3AF53-FE44-4CAD-AB3B-56CD7EBEEA9D}"/>
                </a:ext>
              </a:extLst>
            </p:cNvPr>
            <p:cNvSpPr/>
            <p:nvPr/>
          </p:nvSpPr>
          <p:spPr>
            <a:xfrm>
              <a:off x="4697922" y="1177833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E03357E2-F75B-4BF2-81B9-0107D3B8AE41}"/>
                </a:ext>
              </a:extLst>
            </p:cNvPr>
            <p:cNvSpPr/>
            <p:nvPr/>
          </p:nvSpPr>
          <p:spPr>
            <a:xfrm>
              <a:off x="4815321" y="1177832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9F4F462F-3E2A-493A-9B88-62594F0125D3}"/>
                </a:ext>
              </a:extLst>
            </p:cNvPr>
            <p:cNvSpPr/>
            <p:nvPr/>
          </p:nvSpPr>
          <p:spPr>
            <a:xfrm>
              <a:off x="4932720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A5307D5C-16C1-47BE-B1C2-69D9053BA3B0}"/>
                </a:ext>
              </a:extLst>
            </p:cNvPr>
            <p:cNvSpPr/>
            <p:nvPr/>
          </p:nvSpPr>
          <p:spPr>
            <a:xfrm>
              <a:off x="5048227" y="1392516"/>
              <a:ext cx="61251" cy="612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78A00FA-D1AA-4D7A-90E0-9E7E64C5D4E9}"/>
              </a:ext>
            </a:extLst>
          </p:cNvPr>
          <p:cNvGrpSpPr/>
          <p:nvPr/>
        </p:nvGrpSpPr>
        <p:grpSpPr>
          <a:xfrm>
            <a:off x="6956905" y="3664256"/>
            <a:ext cx="528955" cy="278547"/>
            <a:chOff x="4580523" y="1175220"/>
            <a:chExt cx="528955" cy="278547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B0F0B282-81C9-4DAC-BD47-50928E545ED1}"/>
                </a:ext>
              </a:extLst>
            </p:cNvPr>
            <p:cNvSpPr/>
            <p:nvPr/>
          </p:nvSpPr>
          <p:spPr>
            <a:xfrm>
              <a:off x="4580523" y="1390558"/>
              <a:ext cx="61251" cy="61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7DE56DD1-E4F5-4C3E-846E-2B0B9CE4DFDB}"/>
                </a:ext>
              </a:extLst>
            </p:cNvPr>
            <p:cNvSpPr/>
            <p:nvPr/>
          </p:nvSpPr>
          <p:spPr>
            <a:xfrm>
              <a:off x="4697922" y="1177834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964AB248-15EE-450E-B9A7-FD29213A6814}"/>
                </a:ext>
              </a:extLst>
            </p:cNvPr>
            <p:cNvSpPr/>
            <p:nvPr/>
          </p:nvSpPr>
          <p:spPr>
            <a:xfrm>
              <a:off x="4815321" y="1175220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953AC500-E419-4CA1-A2F2-9A22DC9D8CEE}"/>
                </a:ext>
              </a:extLst>
            </p:cNvPr>
            <p:cNvSpPr/>
            <p:nvPr/>
          </p:nvSpPr>
          <p:spPr>
            <a:xfrm>
              <a:off x="4932720" y="1175220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F7DB56CD-F235-43BA-A5AE-C37E5D10B5C5}"/>
                </a:ext>
              </a:extLst>
            </p:cNvPr>
            <p:cNvSpPr/>
            <p:nvPr/>
          </p:nvSpPr>
          <p:spPr>
            <a:xfrm>
              <a:off x="5048227" y="1392516"/>
              <a:ext cx="61251" cy="612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61A9652E-59FA-4F19-8F01-51931EE8BD67}"/>
              </a:ext>
            </a:extLst>
          </p:cNvPr>
          <p:cNvGrpSpPr/>
          <p:nvPr/>
        </p:nvGrpSpPr>
        <p:grpSpPr>
          <a:xfrm>
            <a:off x="5724862" y="1830067"/>
            <a:ext cx="413448" cy="271126"/>
            <a:chOff x="4580523" y="1180684"/>
            <a:chExt cx="413448" cy="271126"/>
          </a:xfrm>
        </p:grpSpPr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1AEAB654-E771-4958-B52F-F1169C410B12}"/>
                </a:ext>
              </a:extLst>
            </p:cNvPr>
            <p:cNvSpPr/>
            <p:nvPr/>
          </p:nvSpPr>
          <p:spPr>
            <a:xfrm>
              <a:off x="4580523" y="1180684"/>
              <a:ext cx="61251" cy="61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3E340942-F58D-4BF4-8B64-99C58C013401}"/>
                </a:ext>
              </a:extLst>
            </p:cNvPr>
            <p:cNvSpPr/>
            <p:nvPr/>
          </p:nvSpPr>
          <p:spPr>
            <a:xfrm>
              <a:off x="4697922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93BE0258-434F-4214-85AF-8566536BB468}"/>
                </a:ext>
              </a:extLst>
            </p:cNvPr>
            <p:cNvSpPr/>
            <p:nvPr/>
          </p:nvSpPr>
          <p:spPr>
            <a:xfrm>
              <a:off x="4815321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48D17D68-08E4-4F5C-AE2C-354563B03D34}"/>
                </a:ext>
              </a:extLst>
            </p:cNvPr>
            <p:cNvSpPr/>
            <p:nvPr/>
          </p:nvSpPr>
          <p:spPr>
            <a:xfrm>
              <a:off x="4932720" y="1390559"/>
              <a:ext cx="61251" cy="612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035968AF-CBEA-4094-ADC9-7BA9B5EB9ADF}"/>
              </a:ext>
            </a:extLst>
          </p:cNvPr>
          <p:cNvGrpSpPr/>
          <p:nvPr/>
        </p:nvGrpSpPr>
        <p:grpSpPr>
          <a:xfrm>
            <a:off x="5724862" y="2440879"/>
            <a:ext cx="413448" cy="287240"/>
            <a:chOff x="4580523" y="1164570"/>
            <a:chExt cx="413448" cy="287240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7777329-7BBA-46A1-B698-D4D251A991B6}"/>
                </a:ext>
              </a:extLst>
            </p:cNvPr>
            <p:cNvSpPr/>
            <p:nvPr/>
          </p:nvSpPr>
          <p:spPr>
            <a:xfrm>
              <a:off x="4580523" y="1390558"/>
              <a:ext cx="61251" cy="61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65E8DD1B-D3B6-4D3F-8714-BCA403B42574}"/>
                </a:ext>
              </a:extLst>
            </p:cNvPr>
            <p:cNvSpPr/>
            <p:nvPr/>
          </p:nvSpPr>
          <p:spPr>
            <a:xfrm>
              <a:off x="4697922" y="1164570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BF590822-5B29-45E3-BFF7-99C563B54FAC}"/>
                </a:ext>
              </a:extLst>
            </p:cNvPr>
            <p:cNvSpPr/>
            <p:nvPr/>
          </p:nvSpPr>
          <p:spPr>
            <a:xfrm>
              <a:off x="4815321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F3571CD8-0C6D-47A9-B86B-7DFDE3933257}"/>
                </a:ext>
              </a:extLst>
            </p:cNvPr>
            <p:cNvSpPr/>
            <p:nvPr/>
          </p:nvSpPr>
          <p:spPr>
            <a:xfrm>
              <a:off x="4932720" y="1390559"/>
              <a:ext cx="61251" cy="612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5248ACD5-5EDE-45B9-B438-AC281733E804}"/>
              </a:ext>
            </a:extLst>
          </p:cNvPr>
          <p:cNvGrpSpPr/>
          <p:nvPr/>
        </p:nvGrpSpPr>
        <p:grpSpPr>
          <a:xfrm>
            <a:off x="5724862" y="3045397"/>
            <a:ext cx="528955" cy="275933"/>
            <a:chOff x="4580523" y="1177834"/>
            <a:chExt cx="528955" cy="275933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D75E44D8-9010-4B97-A957-74BF88208EE3}"/>
                </a:ext>
              </a:extLst>
            </p:cNvPr>
            <p:cNvSpPr/>
            <p:nvPr/>
          </p:nvSpPr>
          <p:spPr>
            <a:xfrm>
              <a:off x="4580523" y="1390558"/>
              <a:ext cx="61251" cy="61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E490D349-62DF-4B74-BC19-7973668A241E}"/>
                </a:ext>
              </a:extLst>
            </p:cNvPr>
            <p:cNvSpPr/>
            <p:nvPr/>
          </p:nvSpPr>
          <p:spPr>
            <a:xfrm>
              <a:off x="4697922" y="1177834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01CC2C9D-0668-4414-98A8-94662791713F}"/>
                </a:ext>
              </a:extLst>
            </p:cNvPr>
            <p:cNvSpPr/>
            <p:nvPr/>
          </p:nvSpPr>
          <p:spPr>
            <a:xfrm>
              <a:off x="4815321" y="1177834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713A1E81-142C-4765-9854-EFBA1206BDFA}"/>
                </a:ext>
              </a:extLst>
            </p:cNvPr>
            <p:cNvSpPr/>
            <p:nvPr/>
          </p:nvSpPr>
          <p:spPr>
            <a:xfrm>
              <a:off x="4932720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854848D6-BAF8-4581-B4BC-166EC14F06F9}"/>
                </a:ext>
              </a:extLst>
            </p:cNvPr>
            <p:cNvSpPr/>
            <p:nvPr/>
          </p:nvSpPr>
          <p:spPr>
            <a:xfrm>
              <a:off x="5048227" y="1392516"/>
              <a:ext cx="61251" cy="612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1BF6B59F-E043-4099-8BD1-2F4DDB00A102}"/>
              </a:ext>
            </a:extLst>
          </p:cNvPr>
          <p:cNvGrpSpPr/>
          <p:nvPr/>
        </p:nvGrpSpPr>
        <p:grpSpPr>
          <a:xfrm>
            <a:off x="4477449" y="1830390"/>
            <a:ext cx="296049" cy="270803"/>
            <a:chOff x="4580523" y="1181007"/>
            <a:chExt cx="296049" cy="270803"/>
          </a:xfrm>
        </p:grpSpPr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AC5AC28B-2600-47BC-986E-FD8ED53115D3}"/>
                </a:ext>
              </a:extLst>
            </p:cNvPr>
            <p:cNvSpPr/>
            <p:nvPr/>
          </p:nvSpPr>
          <p:spPr>
            <a:xfrm>
              <a:off x="4580523" y="1181007"/>
              <a:ext cx="61251" cy="61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A6C05ABB-7B48-4222-9B4E-2D9EFD914CBF}"/>
                </a:ext>
              </a:extLst>
            </p:cNvPr>
            <p:cNvSpPr/>
            <p:nvPr/>
          </p:nvSpPr>
          <p:spPr>
            <a:xfrm>
              <a:off x="4697922" y="1390559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D10AFDBB-20E0-40AC-B8FC-4FDD3F1E1331}"/>
                </a:ext>
              </a:extLst>
            </p:cNvPr>
            <p:cNvSpPr/>
            <p:nvPr/>
          </p:nvSpPr>
          <p:spPr>
            <a:xfrm>
              <a:off x="4815321" y="1390559"/>
              <a:ext cx="61251" cy="612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91667F44-CCAE-45CC-ACAF-41738194D983}"/>
              </a:ext>
            </a:extLst>
          </p:cNvPr>
          <p:cNvGrpSpPr/>
          <p:nvPr/>
        </p:nvGrpSpPr>
        <p:grpSpPr>
          <a:xfrm>
            <a:off x="4477449" y="2440880"/>
            <a:ext cx="296049" cy="287239"/>
            <a:chOff x="4580523" y="1164571"/>
            <a:chExt cx="296049" cy="287239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2D157232-420A-4B5E-B557-A1EE44E0450D}"/>
                </a:ext>
              </a:extLst>
            </p:cNvPr>
            <p:cNvSpPr/>
            <p:nvPr/>
          </p:nvSpPr>
          <p:spPr>
            <a:xfrm>
              <a:off x="4580523" y="1390558"/>
              <a:ext cx="61251" cy="61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75E64E10-E5B2-445D-87E1-6698512841D2}"/>
                </a:ext>
              </a:extLst>
            </p:cNvPr>
            <p:cNvSpPr/>
            <p:nvPr/>
          </p:nvSpPr>
          <p:spPr>
            <a:xfrm>
              <a:off x="4697922" y="1164571"/>
              <a:ext cx="61251" cy="6125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14FC5871-D417-449C-9A3E-831D48E37570}"/>
                </a:ext>
              </a:extLst>
            </p:cNvPr>
            <p:cNvSpPr/>
            <p:nvPr/>
          </p:nvSpPr>
          <p:spPr>
            <a:xfrm>
              <a:off x="4815321" y="1390559"/>
              <a:ext cx="61251" cy="612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04A963B2-13CD-42D1-8F68-D9AEEBF7DB36}"/>
              </a:ext>
            </a:extLst>
          </p:cNvPr>
          <p:cNvGrpSpPr/>
          <p:nvPr/>
        </p:nvGrpSpPr>
        <p:grpSpPr>
          <a:xfrm>
            <a:off x="3257815" y="1830391"/>
            <a:ext cx="178650" cy="270802"/>
            <a:chOff x="4580523" y="1181008"/>
            <a:chExt cx="178650" cy="270802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34789428-FB4C-46A8-BD0F-8AE50C66BA9A}"/>
                </a:ext>
              </a:extLst>
            </p:cNvPr>
            <p:cNvSpPr/>
            <p:nvPr/>
          </p:nvSpPr>
          <p:spPr>
            <a:xfrm>
              <a:off x="4580523" y="1181008"/>
              <a:ext cx="61251" cy="6125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951A8FB6-F098-4DA9-AED2-E785EACADCF2}"/>
                </a:ext>
              </a:extLst>
            </p:cNvPr>
            <p:cNvSpPr/>
            <p:nvPr/>
          </p:nvSpPr>
          <p:spPr>
            <a:xfrm>
              <a:off x="4697922" y="1390559"/>
              <a:ext cx="61251" cy="6125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075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54</Words>
  <Application>Microsoft Office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怡豪 刘</dc:creator>
  <cp:lastModifiedBy>怡豪 刘</cp:lastModifiedBy>
  <cp:revision>19</cp:revision>
  <dcterms:created xsi:type="dcterms:W3CDTF">2024-02-23T08:03:04Z</dcterms:created>
  <dcterms:modified xsi:type="dcterms:W3CDTF">2024-02-23T09:14:38Z</dcterms:modified>
</cp:coreProperties>
</file>