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69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7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3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03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54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29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6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42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58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87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25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58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08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A873-92BB-4244-AF53-E91E802FD3C4}" type="datetimeFigureOut">
              <a:rPr lang="zh-TW" altLang="en-US" smtClean="0"/>
              <a:t>2019/8/8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4A9DE7-7074-4DC7-8435-F76013BD85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B0D9F-DCBB-49C6-BEA8-246E6AA20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475128"/>
            <a:ext cx="8637073" cy="2581837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拼圖小遊戲</a:t>
            </a:r>
            <a:br>
              <a:rPr lang="en-US" altLang="zh-TW" sz="8000" dirty="0"/>
            </a:br>
            <a:endParaRPr lang="zh-TW" altLang="en-US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C70BC5-1500-4F3C-9C6F-3BE87C886298}"/>
              </a:ext>
            </a:extLst>
          </p:cNvPr>
          <p:cNvSpPr txBox="1"/>
          <p:nvPr/>
        </p:nvSpPr>
        <p:spPr>
          <a:xfrm>
            <a:off x="5401233" y="1766046"/>
            <a:ext cx="1389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普羅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A507C3-6F26-4D18-BB0F-06AD7B32F438}"/>
              </a:ext>
            </a:extLst>
          </p:cNvPr>
          <p:cNvSpPr txBox="1"/>
          <p:nvPr/>
        </p:nvSpPr>
        <p:spPr>
          <a:xfrm>
            <a:off x="4025154" y="4871683"/>
            <a:ext cx="4921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指導老師：許雅婷</a:t>
            </a:r>
            <a:r>
              <a:rPr lang="zh-TW" altLang="en-US" sz="2800" b="1"/>
              <a:t>、黃宗民</a:t>
            </a:r>
            <a:endParaRPr lang="en-US" altLang="zh-TW" sz="2800" b="1" dirty="0"/>
          </a:p>
          <a:p>
            <a:r>
              <a:rPr lang="zh-TW" altLang="en-US" sz="2800" b="1" dirty="0"/>
              <a:t>學　　生：劉易儒</a:t>
            </a:r>
          </a:p>
        </p:txBody>
      </p:sp>
    </p:spTree>
    <p:extLst>
      <p:ext uri="{BB962C8B-B14F-4D97-AF65-F5344CB8AC3E}">
        <p14:creationId xmlns:p14="http://schemas.microsoft.com/office/powerpoint/2010/main" val="179635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B0D9F-DCBB-49C6-BEA8-246E6AA20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609599"/>
            <a:ext cx="8637073" cy="1093587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</a:rPr>
              <a:t>技術應用</a:t>
            </a:r>
            <a:endParaRPr lang="zh-TW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203F733-3DF5-45A0-B51F-5EF987F51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078" y="1628709"/>
            <a:ext cx="2220726" cy="282333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8D5062C-A291-4A76-B7E0-7D355B47C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93" y="1627715"/>
            <a:ext cx="2672392" cy="274786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B5801F7-4EC3-436C-B9AD-53DD95B46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29" y="2373466"/>
            <a:ext cx="5338458" cy="2520938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D18E8616-7BDC-46C9-B4F6-61E6B2DF9487}"/>
              </a:ext>
            </a:extLst>
          </p:cNvPr>
          <p:cNvSpPr txBox="1"/>
          <p:nvPr/>
        </p:nvSpPr>
        <p:spPr>
          <a:xfrm>
            <a:off x="2624429" y="4186518"/>
            <a:ext cx="1604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0A57033-8687-4A11-81D5-CDB03C9D44FD}"/>
              </a:ext>
            </a:extLst>
          </p:cNvPr>
          <p:cNvSpPr txBox="1"/>
          <p:nvPr/>
        </p:nvSpPr>
        <p:spPr>
          <a:xfrm>
            <a:off x="5581936" y="4856798"/>
            <a:ext cx="1242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BB2F162-D03F-4670-B9D0-5CD61C0763C4}"/>
              </a:ext>
            </a:extLst>
          </p:cNvPr>
          <p:cNvSpPr txBox="1"/>
          <p:nvPr/>
        </p:nvSpPr>
        <p:spPr>
          <a:xfrm>
            <a:off x="8545947" y="4258887"/>
            <a:ext cx="802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96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B0D9F-DCBB-49C6-BEA8-246E6AA20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475129"/>
            <a:ext cx="8637073" cy="1048764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Demo</a:t>
            </a:r>
            <a:endParaRPr lang="zh-TW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08667D-A4E5-43E6-A54C-610EEE85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63" y="1523893"/>
            <a:ext cx="9735669" cy="45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B0D9F-DCBB-49C6-BEA8-246E6AA20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466165"/>
            <a:ext cx="8637073" cy="1057728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Demo</a:t>
            </a:r>
            <a:endParaRPr lang="zh-TW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AD054D-5593-467E-8769-1E97D6E16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463" y="1523893"/>
            <a:ext cx="9745753" cy="46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B0D9F-DCBB-49C6-BEA8-246E6AA20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550520"/>
            <a:ext cx="8637073" cy="977622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Demo</a:t>
            </a:r>
            <a:endParaRPr lang="zh-TW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0DB88-E9F2-4589-B1C8-6402F8F5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3" y="1359510"/>
            <a:ext cx="6212542" cy="29464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D65650-CEA3-4BBF-997E-F6930A647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75" y="3159720"/>
            <a:ext cx="6215893" cy="29464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6918117-4BF2-4CB3-B66E-770DC58829ED}"/>
              </a:ext>
            </a:extLst>
          </p:cNvPr>
          <p:cNvSpPr txBox="1"/>
          <p:nvPr/>
        </p:nvSpPr>
        <p:spPr>
          <a:xfrm>
            <a:off x="7369215" y="1712808"/>
            <a:ext cx="2465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成功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6678F98-5BD0-48D9-A04D-4A782EE71AF1}"/>
              </a:ext>
            </a:extLst>
          </p:cNvPr>
          <p:cNvSpPr/>
          <p:nvPr/>
        </p:nvSpPr>
        <p:spPr>
          <a:xfrm rot="10800000">
            <a:off x="6601993" y="2021132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FB268C9-9ACF-42D9-B8CE-F4253562CA72}"/>
              </a:ext>
            </a:extLst>
          </p:cNvPr>
          <p:cNvSpPr txBox="1"/>
          <p:nvPr/>
        </p:nvSpPr>
        <p:spPr>
          <a:xfrm>
            <a:off x="2445915" y="4482827"/>
            <a:ext cx="209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失敗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0EDA72C-C20F-409B-8749-239D8DAF9A90}"/>
              </a:ext>
            </a:extLst>
          </p:cNvPr>
          <p:cNvSpPr/>
          <p:nvPr/>
        </p:nvSpPr>
        <p:spPr>
          <a:xfrm>
            <a:off x="4536141" y="4737222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B0D9F-DCBB-49C6-BEA8-246E6AA20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026025"/>
            <a:ext cx="8637073" cy="1541822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zh-TW" altLang="en-US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6489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</TotalTime>
  <Words>24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Algerian</vt:lpstr>
      <vt:lpstr>Arial</vt:lpstr>
      <vt:lpstr>Arial Black</vt:lpstr>
      <vt:lpstr>Bahnschrift SemiBold</vt:lpstr>
      <vt:lpstr>Blackadder ITC</vt:lpstr>
      <vt:lpstr>Britannic Bold</vt:lpstr>
      <vt:lpstr>Century Gothic</vt:lpstr>
      <vt:lpstr>Wingdings 3</vt:lpstr>
      <vt:lpstr>絲縷</vt:lpstr>
      <vt:lpstr>拼圖小遊戲 </vt:lpstr>
      <vt:lpstr>技術應用</vt:lpstr>
      <vt:lpstr>Demo</vt:lpstr>
      <vt:lpstr>Demo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拼圖小遊戲 普羅</dc:title>
  <dc:creator>USER</dc:creator>
  <cp:lastModifiedBy>USER</cp:lastModifiedBy>
  <cp:revision>22</cp:revision>
  <dcterms:created xsi:type="dcterms:W3CDTF">2019-08-08T01:55:08Z</dcterms:created>
  <dcterms:modified xsi:type="dcterms:W3CDTF">2019-08-08T16:01:50Z</dcterms:modified>
</cp:coreProperties>
</file>