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7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3FE94283-FC5D-4470-891E-7ADED7C87BE9}" type="datetime1">
              <a:rPr lang="zh-CN" altLang="en-US" smtClean="0"/>
              <a:pPr>
                <a:defRPr/>
              </a:pPr>
              <a:t>2018/9/20 Thursday</a:t>
            </a:fld>
            <a:endParaRPr lang="zh-CN" altLang="en-US" sz="1200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zh-CN" sz="1200" dirty="0">
                <a:ea typeface="微软雅黑 Light" panose="020B0502040204020203" pitchFamily="34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 Light" panose="020B0502040204020203" pitchFamily="34" charset="-122"/>
              </a:defRPr>
            </a:lvl1pPr>
          </a:lstStyle>
          <a:p>
            <a:fld id="{7FC76479-D435-4C11-AEC7-F2333278C548}" type="slidenum">
              <a:rPr lang="zh-CN" altLang="en-US" smtClean="0"/>
              <a:pPr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08343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FE94283-FC5D-4470-891E-7ADED7C87BE9}" type="datetime1">
              <a:rPr lang="zh-CN" altLang="en-US" smtClean="0"/>
              <a:pPr>
                <a:defRPr/>
              </a:pPr>
              <a:t>2018/9/20 Thursday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76479-D435-4C11-AEC7-F2333278C548}" type="slidenum">
              <a:rPr lang="zh-CN" altLang="en-US" smtClean="0"/>
              <a:pPr/>
              <a:t>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589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E30F8-2F4D-47C6-8AF4-A7F87FC7CFCE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8038F-C93A-40A5-B797-35895AE0894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EF13-D795-45B6-BBD8-D2CA17388C3E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A3DC6-0B1E-41FB-8EA3-FF69F5434C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998B-B977-4C6B-8F3E-5C280BB6802B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5E0B0-1BDF-4CC0-BFEF-5380A737F6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160AD-5206-4E00-B5E5-1C8BC7160F4B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3A9E6-1CEF-4936-82CC-1293819274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EFF80-9D8F-4662-8EB6-0A86EDD90759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E466D-8C22-4060-942A-EC3CF97C895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63AD8-9E0C-4ACA-BC68-D4019353F222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E70E1-91E9-4A8D-8113-2E93678A165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25DBA-1727-421E-AB0E-27845A237448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D95E7-C905-4A81-9B00-6A3553CF5A2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5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1D0DB-36C1-4AB0-B9A2-70F373E5B9ED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EA156-E6CE-43C1-8C36-68AC384962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95CD-DB93-4CC5-B545-5E3EA2509067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4C33C-41EE-4E30-BC86-9B4BCB37E0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4F5AC-C9F8-4BB0-8640-4C3FD1B19E2F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A1AA0-811E-47D0-94AC-823A5780EA2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CD30-0C3E-41E5-9E4F-F7C840ACECB3}" type="datetime1">
              <a:rPr lang="zh-CN" altLang="en-US"/>
              <a:pPr>
                <a:defRPr/>
              </a:pPr>
              <a:t>2018/9/20 Thursday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B3A61-0467-4708-B487-76EC2E31F86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75E85FE5-767D-41FB-8018-C1F0E450C888}" type="datetime1">
              <a:rPr lang="zh-CN" altLang="en-US" smtClean="0"/>
              <a:pPr>
                <a:defRPr/>
              </a:pPr>
              <a:t>2018/9/20 Thursday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fld id="{B399BB89-5F07-409E-8345-7C25E030DE91}" type="slidenum">
              <a:rPr lang="zh-CN" altLang="en-US" smtClean="0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06" b="223"/>
          <a:stretch>
            <a:fillRect/>
          </a:stretch>
        </p:blipFill>
        <p:spPr bwMode="auto">
          <a:xfrm>
            <a:off x="0" y="0"/>
            <a:ext cx="12192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微软雅黑 Light" panose="020B0502040204020203" pitchFamily="34" charset="-122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564"/>
          <a:stretch>
            <a:fillRect/>
          </a:stretch>
        </p:blipFill>
        <p:spPr bwMode="auto">
          <a:xfrm>
            <a:off x="0" y="0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4"/>
          <p:cNvSpPr>
            <a:spLocks noChangeArrowheads="1"/>
          </p:cNvSpPr>
          <p:nvPr/>
        </p:nvSpPr>
        <p:spPr bwMode="auto">
          <a:xfrm>
            <a:off x="5214938" y="1473200"/>
            <a:ext cx="17235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endParaRPr lang="en-US" altLang="zh-CN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矩形 7"/>
          <p:cNvSpPr>
            <a:spLocks noChangeArrowheads="1"/>
          </p:cNvSpPr>
          <p:nvPr/>
        </p:nvSpPr>
        <p:spPr bwMode="auto">
          <a:xfrm>
            <a:off x="3676651" y="5865813"/>
            <a:ext cx="22016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2000" dirty="0" smtClean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刘引龙</a:t>
            </a: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6429829" y="5865813"/>
            <a:ext cx="243839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084C7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2018  9  19</a:t>
            </a:r>
            <a:endParaRPr lang="zh-CN" altLang="en-US" sz="2000" dirty="0">
              <a:solidFill>
                <a:srgbClr val="084C7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984625" y="730250"/>
            <a:ext cx="361950" cy="36195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5" name="Freeform 6"/>
          <p:cNvSpPr>
            <a:spLocks noChangeArrowheads="1"/>
          </p:cNvSpPr>
          <p:nvPr/>
        </p:nvSpPr>
        <p:spPr bwMode="auto">
          <a:xfrm>
            <a:off x="6819900" y="3246438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027613" y="501650"/>
            <a:ext cx="90487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6753225" y="411163"/>
            <a:ext cx="90488" cy="9048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4213225" y="1593850"/>
            <a:ext cx="90488" cy="9048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5165725" y="4175125"/>
            <a:ext cx="92075" cy="920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3984625" y="3541713"/>
            <a:ext cx="542925" cy="5445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7067550" y="363538"/>
            <a:ext cx="728663" cy="72866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62" name="Freeform 13"/>
          <p:cNvSpPr>
            <a:spLocks noChangeArrowheads="1"/>
          </p:cNvSpPr>
          <p:nvPr/>
        </p:nvSpPr>
        <p:spPr bwMode="auto">
          <a:xfrm>
            <a:off x="6072188" y="1011238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3" name="Freeform 14"/>
          <p:cNvSpPr>
            <a:spLocks noChangeArrowheads="1"/>
          </p:cNvSpPr>
          <p:nvPr/>
        </p:nvSpPr>
        <p:spPr bwMode="auto">
          <a:xfrm>
            <a:off x="4984750" y="2360613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4" name="Freeform 15"/>
          <p:cNvSpPr>
            <a:spLocks noChangeArrowheads="1"/>
          </p:cNvSpPr>
          <p:nvPr/>
        </p:nvSpPr>
        <p:spPr bwMode="auto">
          <a:xfrm>
            <a:off x="5060950" y="1330325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5" name="Freeform 16"/>
          <p:cNvSpPr>
            <a:spLocks noChangeArrowheads="1"/>
          </p:cNvSpPr>
          <p:nvPr/>
        </p:nvSpPr>
        <p:spPr bwMode="auto">
          <a:xfrm>
            <a:off x="4618038" y="911225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7" name="文本框 26"/>
          <p:cNvSpPr>
            <a:spLocks noChangeArrowheads="1"/>
          </p:cNvSpPr>
          <p:nvPr/>
        </p:nvSpPr>
        <p:spPr bwMode="auto">
          <a:xfrm>
            <a:off x="3576638" y="5441950"/>
            <a:ext cx="5038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 DOLOR SIT AMET CONSECTETUER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68" name="直接连接符 27"/>
          <p:cNvSpPr>
            <a:spLocks noChangeShapeType="1"/>
          </p:cNvSpPr>
          <p:nvPr/>
        </p:nvSpPr>
        <p:spPr bwMode="auto">
          <a:xfrm>
            <a:off x="3676650" y="5372782"/>
            <a:ext cx="48101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>
            <a:spLocks noChangeArrowheads="1"/>
          </p:cNvSpPr>
          <p:nvPr/>
        </p:nvSpPr>
        <p:spPr bwMode="auto">
          <a:xfrm>
            <a:off x="4464050" y="2533650"/>
            <a:ext cx="32639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谢谢欣赏</a:t>
            </a: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678363" y="3714750"/>
            <a:ext cx="2820987" cy="307975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 FOR WATCHING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3133725" y="1989138"/>
            <a:ext cx="344488" cy="341312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4125913" y="1774825"/>
            <a:ext cx="85725" cy="84138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5422900" y="1741488"/>
            <a:ext cx="85725" cy="84137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1" name="Oval 9"/>
          <p:cNvSpPr>
            <a:spLocks noChangeArrowheads="1"/>
          </p:cNvSpPr>
          <p:nvPr/>
        </p:nvSpPr>
        <p:spPr bwMode="auto">
          <a:xfrm>
            <a:off x="3351213" y="280035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765675" y="4508500"/>
            <a:ext cx="85725" cy="8572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3" name="Oval 11"/>
          <p:cNvSpPr>
            <a:spLocks noChangeArrowheads="1"/>
          </p:cNvSpPr>
          <p:nvPr/>
        </p:nvSpPr>
        <p:spPr bwMode="auto">
          <a:xfrm>
            <a:off x="3609975" y="4040188"/>
            <a:ext cx="515938" cy="511175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4" name="Oval 12"/>
          <p:cNvSpPr>
            <a:spLocks noChangeArrowheads="1"/>
          </p:cNvSpPr>
          <p:nvPr/>
        </p:nvSpPr>
        <p:spPr bwMode="auto">
          <a:xfrm>
            <a:off x="7797800" y="1398588"/>
            <a:ext cx="692150" cy="685800"/>
          </a:xfrm>
          <a:prstGeom prst="ellipse">
            <a:avLst/>
          </a:prstGeom>
          <a:noFill/>
          <a:ln w="60325" cap="rnd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635" name="Freeform 13"/>
          <p:cNvSpPr>
            <a:spLocks noChangeArrowheads="1"/>
          </p:cNvSpPr>
          <p:nvPr/>
        </p:nvSpPr>
        <p:spPr bwMode="auto">
          <a:xfrm>
            <a:off x="6853238" y="2008188"/>
            <a:ext cx="1981200" cy="2767012"/>
          </a:xfrm>
          <a:custGeom>
            <a:avLst/>
            <a:gdLst>
              <a:gd name="T0" fmla="*/ 1507435 w 184"/>
              <a:gd name="T1" fmla="*/ 0 h 303"/>
              <a:gd name="T2" fmla="*/ 1981200 w 184"/>
              <a:gd name="T3" fmla="*/ 1086714 h 303"/>
              <a:gd name="T4" fmla="*/ 0 w 184"/>
              <a:gd name="T5" fmla="*/ 2767012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6" name="Freeform 14"/>
          <p:cNvSpPr>
            <a:spLocks noChangeArrowheads="1"/>
          </p:cNvSpPr>
          <p:nvPr/>
        </p:nvSpPr>
        <p:spPr bwMode="auto">
          <a:xfrm>
            <a:off x="4213225" y="2922588"/>
            <a:ext cx="7938" cy="138112"/>
          </a:xfrm>
          <a:custGeom>
            <a:avLst/>
            <a:gdLst>
              <a:gd name="T0" fmla="*/ 7938 w 1"/>
              <a:gd name="T1" fmla="*/ 138112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7" name="Freeform 15"/>
          <p:cNvSpPr>
            <a:spLocks noChangeArrowheads="1"/>
          </p:cNvSpPr>
          <p:nvPr/>
        </p:nvSpPr>
        <p:spPr bwMode="auto">
          <a:xfrm>
            <a:off x="4222750" y="2433638"/>
            <a:ext cx="377825" cy="357187"/>
          </a:xfrm>
          <a:custGeom>
            <a:avLst/>
            <a:gdLst>
              <a:gd name="T0" fmla="*/ 0 w 58"/>
              <a:gd name="T1" fmla="*/ 357187 h 55"/>
              <a:gd name="T2" fmla="*/ 377825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6638" name="任意多边形 24"/>
          <p:cNvSpPr>
            <a:spLocks noChangeArrowheads="1"/>
          </p:cNvSpPr>
          <p:nvPr/>
        </p:nvSpPr>
        <p:spPr bwMode="auto">
          <a:xfrm>
            <a:off x="4011613" y="2300288"/>
            <a:ext cx="4170362" cy="1606550"/>
          </a:xfrm>
          <a:custGeom>
            <a:avLst/>
            <a:gdLst>
              <a:gd name="T0" fmla="*/ 267790 w 4170372"/>
              <a:gd name="T1" fmla="*/ 0 h 1606716"/>
              <a:gd name="T2" fmla="*/ 3902572 w 4170372"/>
              <a:gd name="T3" fmla="*/ 0 h 1606716"/>
              <a:gd name="T4" fmla="*/ 4170362 w 4170372"/>
              <a:gd name="T5" fmla="*/ 267763 h 1606716"/>
              <a:gd name="T6" fmla="*/ 4170362 w 4170372"/>
              <a:gd name="T7" fmla="*/ 1338787 h 1606716"/>
              <a:gd name="T8" fmla="*/ 3902572 w 4170372"/>
              <a:gd name="T9" fmla="*/ 1606550 h 1606716"/>
              <a:gd name="T10" fmla="*/ 3523358 w 4170372"/>
              <a:gd name="T11" fmla="*/ 1606550 h 1606716"/>
              <a:gd name="T12" fmla="*/ 3523358 w 4170372"/>
              <a:gd name="T13" fmla="*/ 1574492 h 1606716"/>
              <a:gd name="T14" fmla="*/ 3890364 w 4170372"/>
              <a:gd name="T15" fmla="*/ 1574492 h 1606716"/>
              <a:gd name="T16" fmla="*/ 4144947 w 4170372"/>
              <a:gd name="T17" fmla="*/ 1316228 h 1606716"/>
              <a:gd name="T18" fmla="*/ 4144947 w 4170372"/>
              <a:gd name="T19" fmla="*/ 283202 h 1606716"/>
              <a:gd name="T20" fmla="*/ 3890364 w 4170372"/>
              <a:gd name="T21" fmla="*/ 24937 h 1606716"/>
              <a:gd name="T22" fmla="*/ 287836 w 4170372"/>
              <a:gd name="T23" fmla="*/ 24937 h 1606716"/>
              <a:gd name="T24" fmla="*/ 33252 w 4170372"/>
              <a:gd name="T25" fmla="*/ 283202 h 1606716"/>
              <a:gd name="T26" fmla="*/ 33252 w 4170372"/>
              <a:gd name="T27" fmla="*/ 1316228 h 1606716"/>
              <a:gd name="T28" fmla="*/ 287836 w 4170372"/>
              <a:gd name="T29" fmla="*/ 1574492 h 1606716"/>
              <a:gd name="T30" fmla="*/ 664748 w 4170372"/>
              <a:gd name="T31" fmla="*/ 1574492 h 1606716"/>
              <a:gd name="T32" fmla="*/ 664748 w 4170372"/>
              <a:gd name="T33" fmla="*/ 1606550 h 1606716"/>
              <a:gd name="T34" fmla="*/ 267790 w 4170372"/>
              <a:gd name="T35" fmla="*/ 1606550 h 1606716"/>
              <a:gd name="T36" fmla="*/ 0 w 4170372"/>
              <a:gd name="T37" fmla="*/ 1338787 h 1606716"/>
              <a:gd name="T38" fmla="*/ 0 w 4170372"/>
              <a:gd name="T39" fmla="*/ 267763 h 1606716"/>
              <a:gd name="T40" fmla="*/ 267790 w 4170372"/>
              <a:gd name="T41" fmla="*/ 0 h 16067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70372"/>
              <a:gd name="T64" fmla="*/ 0 h 1606716"/>
              <a:gd name="T65" fmla="*/ 4170372 w 4170372"/>
              <a:gd name="T66" fmla="*/ 1606716 h 16067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70372" h="1606716">
                <a:moveTo>
                  <a:pt x="267791" y="0"/>
                </a:moveTo>
                <a:lnTo>
                  <a:pt x="3902581" y="0"/>
                </a:lnTo>
                <a:cubicBezTo>
                  <a:pt x="4050478" y="0"/>
                  <a:pt x="4170372" y="119894"/>
                  <a:pt x="4170372" y="267791"/>
                </a:cubicBezTo>
                <a:lnTo>
                  <a:pt x="4170372" y="1338925"/>
                </a:lnTo>
                <a:cubicBezTo>
                  <a:pt x="4170372" y="1486822"/>
                  <a:pt x="4050478" y="1606716"/>
                  <a:pt x="3902581" y="1606716"/>
                </a:cubicBezTo>
                <a:lnTo>
                  <a:pt x="3523366" y="1606716"/>
                </a:lnTo>
                <a:lnTo>
                  <a:pt x="3523366" y="1574655"/>
                </a:lnTo>
                <a:lnTo>
                  <a:pt x="3890373" y="1574655"/>
                </a:lnTo>
                <a:cubicBezTo>
                  <a:pt x="4030976" y="1574655"/>
                  <a:pt x="4144957" y="1459014"/>
                  <a:pt x="4144957" y="1316364"/>
                </a:cubicBezTo>
                <a:lnTo>
                  <a:pt x="4144957" y="283231"/>
                </a:lnTo>
                <a:cubicBezTo>
                  <a:pt x="4144957" y="140581"/>
                  <a:pt x="4030976" y="24940"/>
                  <a:pt x="3890373" y="24940"/>
                </a:cubicBezTo>
                <a:lnTo>
                  <a:pt x="287837" y="24940"/>
                </a:lnTo>
                <a:cubicBezTo>
                  <a:pt x="147233" y="24940"/>
                  <a:pt x="33252" y="140581"/>
                  <a:pt x="33252" y="283231"/>
                </a:cubicBezTo>
                <a:lnTo>
                  <a:pt x="33252" y="1316364"/>
                </a:lnTo>
                <a:cubicBezTo>
                  <a:pt x="33252" y="1459014"/>
                  <a:pt x="147233" y="1574655"/>
                  <a:pt x="287837" y="1574655"/>
                </a:cubicBezTo>
                <a:lnTo>
                  <a:pt x="664750" y="1574655"/>
                </a:lnTo>
                <a:lnTo>
                  <a:pt x="664750" y="1606716"/>
                </a:lnTo>
                <a:lnTo>
                  <a:pt x="267791" y="1606716"/>
                </a:lnTo>
                <a:cubicBezTo>
                  <a:pt x="119894" y="1606716"/>
                  <a:pt x="0" y="1486822"/>
                  <a:pt x="0" y="1338925"/>
                </a:cubicBezTo>
                <a:lnTo>
                  <a:pt x="0" y="267791"/>
                </a:lnTo>
                <a:cubicBezTo>
                  <a:pt x="0" y="119894"/>
                  <a:pt x="119894" y="0"/>
                  <a:pt x="267791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55"/>
          <p:cNvGrpSpPr>
            <a:grpSpLocks/>
          </p:cNvGrpSpPr>
          <p:nvPr/>
        </p:nvGrpSpPr>
        <p:grpSpPr bwMode="auto">
          <a:xfrm>
            <a:off x="890588" y="1371600"/>
            <a:ext cx="3929062" cy="3843338"/>
            <a:chOff x="0" y="0"/>
            <a:chExt cx="1390650" cy="1360488"/>
          </a:xfrm>
        </p:grpSpPr>
        <p:sp>
          <p:nvSpPr>
            <p:cNvPr id="515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6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6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7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7043738" y="117157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5125" name="组合 27"/>
          <p:cNvGrpSpPr>
            <a:grpSpLocks/>
          </p:cNvGrpSpPr>
          <p:nvPr/>
        </p:nvGrpSpPr>
        <p:grpSpPr bwMode="auto">
          <a:xfrm>
            <a:off x="5908675" y="911225"/>
            <a:ext cx="922338" cy="1065213"/>
            <a:chOff x="0" y="0"/>
            <a:chExt cx="1179513" cy="1360488"/>
          </a:xfrm>
        </p:grpSpPr>
        <p:sp>
          <p:nvSpPr>
            <p:cNvPr id="5153" name="文本框 1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5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26" name="组合 28"/>
          <p:cNvGrpSpPr>
            <a:grpSpLocks/>
          </p:cNvGrpSpPr>
          <p:nvPr/>
        </p:nvGrpSpPr>
        <p:grpSpPr bwMode="auto">
          <a:xfrm>
            <a:off x="5908675" y="2228850"/>
            <a:ext cx="922338" cy="1065213"/>
            <a:chOff x="0" y="0"/>
            <a:chExt cx="1179513" cy="1360488"/>
          </a:xfrm>
        </p:grpSpPr>
        <p:sp>
          <p:nvSpPr>
            <p:cNvPr id="5147" name="文本框 29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5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5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27" name="组合 35"/>
          <p:cNvGrpSpPr>
            <a:grpSpLocks/>
          </p:cNvGrpSpPr>
          <p:nvPr/>
        </p:nvGrpSpPr>
        <p:grpSpPr bwMode="auto">
          <a:xfrm>
            <a:off x="5908675" y="3546475"/>
            <a:ext cx="922338" cy="1065213"/>
            <a:chOff x="0" y="0"/>
            <a:chExt cx="1179513" cy="1360488"/>
          </a:xfrm>
        </p:grpSpPr>
        <p:sp>
          <p:nvSpPr>
            <p:cNvPr id="5141" name="文本框 3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2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3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4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45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5146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7043738" y="249396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错误总结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30" name="矩形 1"/>
          <p:cNvSpPr>
            <a:spLocks noChangeArrowheads="1"/>
          </p:cNvSpPr>
          <p:nvPr/>
        </p:nvSpPr>
        <p:spPr bwMode="auto">
          <a:xfrm>
            <a:off x="7043738" y="380682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答辩结束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132" name="MH_Others_1"/>
          <p:cNvSpPr>
            <a:spLocks noChangeArrowheads="1"/>
          </p:cNvSpPr>
          <p:nvPr/>
        </p:nvSpPr>
        <p:spPr bwMode="auto">
          <a:xfrm>
            <a:off x="2114550" y="3619500"/>
            <a:ext cx="187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3" name="文本框 53"/>
          <p:cNvSpPr>
            <a:spLocks noChangeArrowheads="1"/>
          </p:cNvSpPr>
          <p:nvPr/>
        </p:nvSpPr>
        <p:spPr bwMode="auto">
          <a:xfrm>
            <a:off x="2032000" y="2573338"/>
            <a:ext cx="1876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5134" name="直接连接符 54"/>
          <p:cNvSpPr>
            <a:spLocks noChangeShapeType="1"/>
          </p:cNvSpPr>
          <p:nvPr/>
        </p:nvSpPr>
        <p:spPr bwMode="auto">
          <a:xfrm>
            <a:off x="2197100" y="3609975"/>
            <a:ext cx="1570038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>
            <a:grpSpLocks/>
          </p:cNvGrpSpPr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15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5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616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6147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4302633" y="4877707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页面展示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Desc_1"/>
          <p:cNvSpPr>
            <a:spLocks noChangeArrowheads="1"/>
          </p:cNvSpPr>
          <p:nvPr/>
        </p:nvSpPr>
        <p:spPr bwMode="auto">
          <a:xfrm>
            <a:off x="6370638" y="2159000"/>
            <a:ext cx="291306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1PPT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1PPT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简主义设计，极致简约风潮流所向，通用设计，完美兼容，打造最实用，最具个性的演示方案，让你的演示卓越非凡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1PPT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简主义设计，极致简约风潮流所向，通用设计，完美兼容，打造最实用，最具个性的演示方案，让你的演示卓越非凡。</a:t>
            </a:r>
          </a:p>
        </p:txBody>
      </p:sp>
      <p:sp>
        <p:nvSpPr>
          <p:cNvPr id="10243" name="MH_SubTitle_1"/>
          <p:cNvSpPr>
            <a:spLocks noChangeArrowheads="1"/>
          </p:cNvSpPr>
          <p:nvPr/>
        </p:nvSpPr>
        <p:spPr bwMode="auto">
          <a:xfrm>
            <a:off x="2908300" y="2046288"/>
            <a:ext cx="3209925" cy="804862"/>
          </a:xfrm>
          <a:custGeom>
            <a:avLst/>
            <a:gdLst>
              <a:gd name="T0" fmla="*/ 754257 w 5009091"/>
              <a:gd name="T1" fmla="*/ 39288 h 1255217"/>
              <a:gd name="T2" fmla="*/ 743337 w 5009091"/>
              <a:gd name="T3" fmla="*/ 43820 h 1255217"/>
              <a:gd name="T4" fmla="*/ 743137 w 5009091"/>
              <a:gd name="T5" fmla="*/ 44019 h 1255217"/>
              <a:gd name="T6" fmla="*/ 740425 w 5009091"/>
              <a:gd name="T7" fmla="*/ 48555 h 1255217"/>
              <a:gd name="T8" fmla="*/ 786574 w 5009091"/>
              <a:gd name="T9" fmla="*/ 94793 h 1255217"/>
              <a:gd name="T10" fmla="*/ 791097 w 5009091"/>
              <a:gd name="T11" fmla="*/ 105735 h 1255217"/>
              <a:gd name="T12" fmla="*/ 791067 w 5009091"/>
              <a:gd name="T13" fmla="*/ 106046 h 1255217"/>
              <a:gd name="T14" fmla="*/ 786574 w 5009091"/>
              <a:gd name="T15" fmla="*/ 117300 h 1255217"/>
              <a:gd name="T16" fmla="*/ 740426 w 5009091"/>
              <a:gd name="T17" fmla="*/ 163538 h 1255217"/>
              <a:gd name="T18" fmla="*/ 743138 w 5009091"/>
              <a:gd name="T19" fmla="*/ 168073 h 1255217"/>
              <a:gd name="T20" fmla="*/ 743337 w 5009091"/>
              <a:gd name="T21" fmla="*/ 168273 h 1255217"/>
              <a:gd name="T22" fmla="*/ 765178 w 5009091"/>
              <a:gd name="T23" fmla="*/ 168273 h 1255217"/>
              <a:gd name="T24" fmla="*/ 816053 w 5009091"/>
              <a:gd name="T25" fmla="*/ 117300 h 1255217"/>
              <a:gd name="T26" fmla="*/ 820547 w 5009091"/>
              <a:gd name="T27" fmla="*/ 106046 h 1255217"/>
              <a:gd name="T28" fmla="*/ 820577 w 5009091"/>
              <a:gd name="T29" fmla="*/ 105735 h 1255217"/>
              <a:gd name="T30" fmla="*/ 816053 w 5009091"/>
              <a:gd name="T31" fmla="*/ 94793 h 1255217"/>
              <a:gd name="T32" fmla="*/ 765178 w 5009091"/>
              <a:gd name="T33" fmla="*/ 43820 h 1255217"/>
              <a:gd name="T34" fmla="*/ 754257 w 5009091"/>
              <a:gd name="T35" fmla="*/ 39288 h 1255217"/>
              <a:gd name="T36" fmla="*/ 739476 w 5009091"/>
              <a:gd name="T37" fmla="*/ 0 h 1255217"/>
              <a:gd name="T38" fmla="*/ 756823 w 5009091"/>
              <a:gd name="T39" fmla="*/ 7200 h 1255217"/>
              <a:gd name="T40" fmla="*/ 837638 w 5009091"/>
              <a:gd name="T41" fmla="*/ 88171 h 1255217"/>
              <a:gd name="T42" fmla="*/ 844823 w 5009091"/>
              <a:gd name="T43" fmla="*/ 105552 h 1255217"/>
              <a:gd name="T44" fmla="*/ 844776 w 5009091"/>
              <a:gd name="T45" fmla="*/ 106046 h 1255217"/>
              <a:gd name="T46" fmla="*/ 837638 w 5009091"/>
              <a:gd name="T47" fmla="*/ 123922 h 1255217"/>
              <a:gd name="T48" fmla="*/ 756823 w 5009091"/>
              <a:gd name="T49" fmla="*/ 204893 h 1255217"/>
              <a:gd name="T50" fmla="*/ 722128 w 5009091"/>
              <a:gd name="T51" fmla="*/ 204893 h 1255217"/>
              <a:gd name="T52" fmla="*/ 721847 w 5009091"/>
              <a:gd name="T53" fmla="*/ 204612 h 1255217"/>
              <a:gd name="T54" fmla="*/ 721124 w 5009091"/>
              <a:gd name="T55" fmla="*/ 204758 h 1255217"/>
              <a:gd name="T56" fmla="*/ 21420 w 5009091"/>
              <a:gd name="T57" fmla="*/ 204758 h 1255217"/>
              <a:gd name="T58" fmla="*/ 0 w 5009091"/>
              <a:gd name="T59" fmla="*/ 183298 h 1255217"/>
              <a:gd name="T60" fmla="*/ 0 w 5009091"/>
              <a:gd name="T61" fmla="*/ 28794 h 1255217"/>
              <a:gd name="T62" fmla="*/ 21420 w 5009091"/>
              <a:gd name="T63" fmla="*/ 7335 h 1255217"/>
              <a:gd name="T64" fmla="*/ 721124 w 5009091"/>
              <a:gd name="T65" fmla="*/ 7335 h 1255217"/>
              <a:gd name="T66" fmla="*/ 721847 w 5009091"/>
              <a:gd name="T67" fmla="*/ 7480 h 1255217"/>
              <a:gd name="T68" fmla="*/ 722128 w 5009091"/>
              <a:gd name="T69" fmla="*/ 7200 h 1255217"/>
              <a:gd name="T70" fmla="*/ 739476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54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此处输入标题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244" name="MH_SubTitle_2"/>
          <p:cNvSpPr>
            <a:spLocks noChangeArrowheads="1"/>
          </p:cNvSpPr>
          <p:nvPr/>
        </p:nvSpPr>
        <p:spPr bwMode="auto">
          <a:xfrm flipH="1">
            <a:off x="2908300" y="3322638"/>
            <a:ext cx="3209925" cy="803275"/>
          </a:xfrm>
          <a:custGeom>
            <a:avLst/>
            <a:gdLst>
              <a:gd name="T0" fmla="*/ 754257 w 5009091"/>
              <a:gd name="T1" fmla="*/ 39055 h 1255217"/>
              <a:gd name="T2" fmla="*/ 743337 w 5009091"/>
              <a:gd name="T3" fmla="*/ 43561 h 1255217"/>
              <a:gd name="T4" fmla="*/ 743137 w 5009091"/>
              <a:gd name="T5" fmla="*/ 43760 h 1255217"/>
              <a:gd name="T6" fmla="*/ 740425 w 5009091"/>
              <a:gd name="T7" fmla="*/ 48269 h 1255217"/>
              <a:gd name="T8" fmla="*/ 786574 w 5009091"/>
              <a:gd name="T9" fmla="*/ 94234 h 1255217"/>
              <a:gd name="T10" fmla="*/ 791097 w 5009091"/>
              <a:gd name="T11" fmla="*/ 105111 h 1255217"/>
              <a:gd name="T12" fmla="*/ 791067 w 5009091"/>
              <a:gd name="T13" fmla="*/ 105420 h 1255217"/>
              <a:gd name="T14" fmla="*/ 786574 w 5009091"/>
              <a:gd name="T15" fmla="*/ 116607 h 1255217"/>
              <a:gd name="T16" fmla="*/ 740426 w 5009091"/>
              <a:gd name="T17" fmla="*/ 162572 h 1255217"/>
              <a:gd name="T18" fmla="*/ 743138 w 5009091"/>
              <a:gd name="T19" fmla="*/ 167081 h 1255217"/>
              <a:gd name="T20" fmla="*/ 743337 w 5009091"/>
              <a:gd name="T21" fmla="*/ 167279 h 1255217"/>
              <a:gd name="T22" fmla="*/ 765178 w 5009091"/>
              <a:gd name="T23" fmla="*/ 167279 h 1255217"/>
              <a:gd name="T24" fmla="*/ 816053 w 5009091"/>
              <a:gd name="T25" fmla="*/ 116607 h 1255217"/>
              <a:gd name="T26" fmla="*/ 820547 w 5009091"/>
              <a:gd name="T27" fmla="*/ 105420 h 1255217"/>
              <a:gd name="T28" fmla="*/ 820577 w 5009091"/>
              <a:gd name="T29" fmla="*/ 105111 h 1255217"/>
              <a:gd name="T30" fmla="*/ 816053 w 5009091"/>
              <a:gd name="T31" fmla="*/ 94234 h 1255217"/>
              <a:gd name="T32" fmla="*/ 765178 w 5009091"/>
              <a:gd name="T33" fmla="*/ 43561 h 1255217"/>
              <a:gd name="T34" fmla="*/ 754257 w 5009091"/>
              <a:gd name="T35" fmla="*/ 39055 h 1255217"/>
              <a:gd name="T36" fmla="*/ 739476 w 5009091"/>
              <a:gd name="T37" fmla="*/ 0 h 1255217"/>
              <a:gd name="T38" fmla="*/ 756823 w 5009091"/>
              <a:gd name="T39" fmla="*/ 7157 h 1255217"/>
              <a:gd name="T40" fmla="*/ 837638 w 5009091"/>
              <a:gd name="T41" fmla="*/ 87651 h 1255217"/>
              <a:gd name="T42" fmla="*/ 844823 w 5009091"/>
              <a:gd name="T43" fmla="*/ 104929 h 1255217"/>
              <a:gd name="T44" fmla="*/ 844776 w 5009091"/>
              <a:gd name="T45" fmla="*/ 105420 h 1255217"/>
              <a:gd name="T46" fmla="*/ 837638 w 5009091"/>
              <a:gd name="T47" fmla="*/ 123191 h 1255217"/>
              <a:gd name="T48" fmla="*/ 756823 w 5009091"/>
              <a:gd name="T49" fmla="*/ 203684 h 1255217"/>
              <a:gd name="T50" fmla="*/ 722128 w 5009091"/>
              <a:gd name="T51" fmla="*/ 203684 h 1255217"/>
              <a:gd name="T52" fmla="*/ 721847 w 5009091"/>
              <a:gd name="T53" fmla="*/ 203404 h 1255217"/>
              <a:gd name="T54" fmla="*/ 721124 w 5009091"/>
              <a:gd name="T55" fmla="*/ 203549 h 1255217"/>
              <a:gd name="T56" fmla="*/ 21420 w 5009091"/>
              <a:gd name="T57" fmla="*/ 203549 h 1255217"/>
              <a:gd name="T58" fmla="*/ 0 w 5009091"/>
              <a:gd name="T59" fmla="*/ 182216 h 1255217"/>
              <a:gd name="T60" fmla="*/ 0 w 5009091"/>
              <a:gd name="T61" fmla="*/ 28624 h 1255217"/>
              <a:gd name="T62" fmla="*/ 21420 w 5009091"/>
              <a:gd name="T63" fmla="*/ 7292 h 1255217"/>
              <a:gd name="T64" fmla="*/ 721124 w 5009091"/>
              <a:gd name="T65" fmla="*/ 7292 h 1255217"/>
              <a:gd name="T66" fmla="*/ 721847 w 5009091"/>
              <a:gd name="T67" fmla="*/ 7437 h 1255217"/>
              <a:gd name="T68" fmla="*/ 722128 w 5009091"/>
              <a:gd name="T69" fmla="*/ 7157 h 1255217"/>
              <a:gd name="T70" fmla="*/ 739476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0" rIns="9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此处输入标题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245" name="MH_SubTitle_3"/>
          <p:cNvSpPr>
            <a:spLocks noChangeArrowheads="1"/>
          </p:cNvSpPr>
          <p:nvPr/>
        </p:nvSpPr>
        <p:spPr bwMode="auto">
          <a:xfrm>
            <a:off x="2908300" y="4597400"/>
            <a:ext cx="3209925" cy="804863"/>
          </a:xfrm>
          <a:custGeom>
            <a:avLst/>
            <a:gdLst>
              <a:gd name="T0" fmla="*/ 754257 w 5009091"/>
              <a:gd name="T1" fmla="*/ 39288 h 1255217"/>
              <a:gd name="T2" fmla="*/ 743337 w 5009091"/>
              <a:gd name="T3" fmla="*/ 43820 h 1255217"/>
              <a:gd name="T4" fmla="*/ 743137 w 5009091"/>
              <a:gd name="T5" fmla="*/ 44020 h 1255217"/>
              <a:gd name="T6" fmla="*/ 740425 w 5009091"/>
              <a:gd name="T7" fmla="*/ 48556 h 1255217"/>
              <a:gd name="T8" fmla="*/ 786574 w 5009091"/>
              <a:gd name="T9" fmla="*/ 94794 h 1255217"/>
              <a:gd name="T10" fmla="*/ 791097 w 5009091"/>
              <a:gd name="T11" fmla="*/ 105736 h 1255217"/>
              <a:gd name="T12" fmla="*/ 791067 w 5009091"/>
              <a:gd name="T13" fmla="*/ 106047 h 1255217"/>
              <a:gd name="T14" fmla="*/ 786574 w 5009091"/>
              <a:gd name="T15" fmla="*/ 117301 h 1255217"/>
              <a:gd name="T16" fmla="*/ 740426 w 5009091"/>
              <a:gd name="T17" fmla="*/ 163538 h 1255217"/>
              <a:gd name="T18" fmla="*/ 743138 w 5009091"/>
              <a:gd name="T19" fmla="*/ 168074 h 1255217"/>
              <a:gd name="T20" fmla="*/ 743337 w 5009091"/>
              <a:gd name="T21" fmla="*/ 168274 h 1255217"/>
              <a:gd name="T22" fmla="*/ 765178 w 5009091"/>
              <a:gd name="T23" fmla="*/ 168274 h 1255217"/>
              <a:gd name="T24" fmla="*/ 816053 w 5009091"/>
              <a:gd name="T25" fmla="*/ 117301 h 1255217"/>
              <a:gd name="T26" fmla="*/ 820547 w 5009091"/>
              <a:gd name="T27" fmla="*/ 106047 h 1255217"/>
              <a:gd name="T28" fmla="*/ 820577 w 5009091"/>
              <a:gd name="T29" fmla="*/ 105736 h 1255217"/>
              <a:gd name="T30" fmla="*/ 816053 w 5009091"/>
              <a:gd name="T31" fmla="*/ 94794 h 1255217"/>
              <a:gd name="T32" fmla="*/ 765178 w 5009091"/>
              <a:gd name="T33" fmla="*/ 43820 h 1255217"/>
              <a:gd name="T34" fmla="*/ 754257 w 5009091"/>
              <a:gd name="T35" fmla="*/ 39288 h 1255217"/>
              <a:gd name="T36" fmla="*/ 739476 w 5009091"/>
              <a:gd name="T37" fmla="*/ 0 h 1255217"/>
              <a:gd name="T38" fmla="*/ 756823 w 5009091"/>
              <a:gd name="T39" fmla="*/ 7200 h 1255217"/>
              <a:gd name="T40" fmla="*/ 837638 w 5009091"/>
              <a:gd name="T41" fmla="*/ 88171 h 1255217"/>
              <a:gd name="T42" fmla="*/ 844823 w 5009091"/>
              <a:gd name="T43" fmla="*/ 105553 h 1255217"/>
              <a:gd name="T44" fmla="*/ 844776 w 5009091"/>
              <a:gd name="T45" fmla="*/ 106047 h 1255217"/>
              <a:gd name="T46" fmla="*/ 837638 w 5009091"/>
              <a:gd name="T47" fmla="*/ 123922 h 1255217"/>
              <a:gd name="T48" fmla="*/ 756823 w 5009091"/>
              <a:gd name="T49" fmla="*/ 204894 h 1255217"/>
              <a:gd name="T50" fmla="*/ 722128 w 5009091"/>
              <a:gd name="T51" fmla="*/ 204894 h 1255217"/>
              <a:gd name="T52" fmla="*/ 721847 w 5009091"/>
              <a:gd name="T53" fmla="*/ 204613 h 1255217"/>
              <a:gd name="T54" fmla="*/ 721124 w 5009091"/>
              <a:gd name="T55" fmla="*/ 204759 h 1255217"/>
              <a:gd name="T56" fmla="*/ 21420 w 5009091"/>
              <a:gd name="T57" fmla="*/ 204759 h 1255217"/>
              <a:gd name="T58" fmla="*/ 0 w 5009091"/>
              <a:gd name="T59" fmla="*/ 183299 h 1255217"/>
              <a:gd name="T60" fmla="*/ 0 w 5009091"/>
              <a:gd name="T61" fmla="*/ 28794 h 1255217"/>
              <a:gd name="T62" fmla="*/ 21420 w 5009091"/>
              <a:gd name="T63" fmla="*/ 7335 h 1255217"/>
              <a:gd name="T64" fmla="*/ 721124 w 5009091"/>
              <a:gd name="T65" fmla="*/ 7335 h 1255217"/>
              <a:gd name="T66" fmla="*/ 721847 w 5009091"/>
              <a:gd name="T67" fmla="*/ 7480 h 1255217"/>
              <a:gd name="T68" fmla="*/ 722128 w 5009091"/>
              <a:gd name="T69" fmla="*/ 7200 h 1255217"/>
              <a:gd name="T70" fmla="*/ 739476 w 5009091"/>
              <a:gd name="T71" fmla="*/ 0 h 1255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09091"/>
              <a:gd name="T109" fmla="*/ 0 h 1255217"/>
              <a:gd name="T110" fmla="*/ 5009091 w 5009091"/>
              <a:gd name="T111" fmla="*/ 1255217 h 1255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09091" h="1255217">
                <a:moveTo>
                  <a:pt x="4472112" y="232513"/>
                </a:moveTo>
                <a:cubicBezTo>
                  <a:pt x="4448677" y="232513"/>
                  <a:pt x="4425242" y="241454"/>
                  <a:pt x="4407361" y="259336"/>
                </a:cubicBezTo>
                <a:lnTo>
                  <a:pt x="4406178" y="260519"/>
                </a:lnTo>
                <a:lnTo>
                  <a:pt x="4390099" y="287363"/>
                </a:lnTo>
                <a:lnTo>
                  <a:pt x="4663721" y="561011"/>
                </a:lnTo>
                <a:cubicBezTo>
                  <a:pt x="4681601" y="578892"/>
                  <a:pt x="4690542" y="602330"/>
                  <a:pt x="4690542" y="625767"/>
                </a:cubicBezTo>
                <a:cubicBezTo>
                  <a:pt x="4690542" y="626383"/>
                  <a:pt x="4690535" y="626998"/>
                  <a:pt x="4690365" y="627610"/>
                </a:cubicBezTo>
                <a:cubicBezTo>
                  <a:pt x="4691004" y="651655"/>
                  <a:pt x="4682071" y="675856"/>
                  <a:pt x="4663721" y="694208"/>
                </a:cubicBezTo>
                <a:lnTo>
                  <a:pt x="4390100" y="967855"/>
                </a:lnTo>
                <a:lnTo>
                  <a:pt x="4406179" y="994698"/>
                </a:lnTo>
                <a:lnTo>
                  <a:pt x="4407362" y="995881"/>
                </a:lnTo>
                <a:cubicBezTo>
                  <a:pt x="4443122" y="1031646"/>
                  <a:pt x="4501103" y="1031646"/>
                  <a:pt x="4536863" y="995881"/>
                </a:cubicBezTo>
                <a:lnTo>
                  <a:pt x="4838508" y="694208"/>
                </a:lnTo>
                <a:cubicBezTo>
                  <a:pt x="4856858" y="675856"/>
                  <a:pt x="4865792" y="651655"/>
                  <a:pt x="4865152" y="627610"/>
                </a:cubicBezTo>
                <a:cubicBezTo>
                  <a:pt x="4865322" y="626998"/>
                  <a:pt x="4865329" y="626383"/>
                  <a:pt x="4865329" y="625767"/>
                </a:cubicBezTo>
                <a:cubicBezTo>
                  <a:pt x="4865329" y="602330"/>
                  <a:pt x="4856388" y="578892"/>
                  <a:pt x="4838508" y="561011"/>
                </a:cubicBezTo>
                <a:lnTo>
                  <a:pt x="4536862" y="259336"/>
                </a:lnTo>
                <a:cubicBezTo>
                  <a:pt x="4518982" y="241454"/>
                  <a:pt x="4495547" y="232513"/>
                  <a:pt x="4472112" y="232513"/>
                </a:cubicBezTo>
                <a:close/>
                <a:moveTo>
                  <a:pt x="4384468" y="0"/>
                </a:moveTo>
                <a:cubicBezTo>
                  <a:pt x="4421694" y="0"/>
                  <a:pt x="4458920" y="14203"/>
                  <a:pt x="4487323" y="42608"/>
                </a:cubicBezTo>
                <a:lnTo>
                  <a:pt x="4966487" y="521818"/>
                </a:lnTo>
                <a:cubicBezTo>
                  <a:pt x="4994889" y="550223"/>
                  <a:pt x="5009091" y="587454"/>
                  <a:pt x="5009091" y="624683"/>
                </a:cubicBezTo>
                <a:cubicBezTo>
                  <a:pt x="5009091" y="625661"/>
                  <a:pt x="5009080" y="626638"/>
                  <a:pt x="5008811" y="627610"/>
                </a:cubicBezTo>
                <a:cubicBezTo>
                  <a:pt x="5009826" y="665805"/>
                  <a:pt x="4995635" y="704250"/>
                  <a:pt x="4966487" y="733401"/>
                </a:cubicBezTo>
                <a:lnTo>
                  <a:pt x="4487324" y="1212608"/>
                </a:lnTo>
                <a:cubicBezTo>
                  <a:pt x="4430520" y="1269420"/>
                  <a:pt x="4338418" y="1269420"/>
                  <a:pt x="4281613" y="1212608"/>
                </a:cubicBezTo>
                <a:lnTo>
                  <a:pt x="4279948" y="1210943"/>
                </a:lnTo>
                <a:lnTo>
                  <a:pt x="4275661" y="1211808"/>
                </a:lnTo>
                <a:lnTo>
                  <a:pt x="127005" y="1211808"/>
                </a:lnTo>
                <a:cubicBezTo>
                  <a:pt x="56862" y="1211808"/>
                  <a:pt x="0" y="1154946"/>
                  <a:pt x="0" y="1084803"/>
                </a:cubicBezTo>
                <a:lnTo>
                  <a:pt x="0" y="170413"/>
                </a:lnTo>
                <a:cubicBezTo>
                  <a:pt x="0" y="100270"/>
                  <a:pt x="56862" y="43408"/>
                  <a:pt x="127005" y="43408"/>
                </a:cubicBezTo>
                <a:lnTo>
                  <a:pt x="4275661" y="43408"/>
                </a:lnTo>
                <a:lnTo>
                  <a:pt x="4279946" y="44273"/>
                </a:lnTo>
                <a:lnTo>
                  <a:pt x="4281611" y="42608"/>
                </a:lnTo>
                <a:cubicBezTo>
                  <a:pt x="4310014" y="14203"/>
                  <a:pt x="4347241" y="0"/>
                  <a:pt x="4384468" y="0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54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此处输入标题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0246" name="矩形 1"/>
          <p:cNvSpPr>
            <a:spLocks noChangeArrowheads="1"/>
          </p:cNvSpPr>
          <p:nvPr/>
        </p:nvSpPr>
        <p:spPr bwMode="auto">
          <a:xfrm>
            <a:off x="1233488" y="352425"/>
            <a:ext cx="377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10247" name="组合 14"/>
          <p:cNvGrpSpPr>
            <a:grpSpLocks/>
          </p:cNvGrpSpPr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0248" name="文本框 15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49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251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252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253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>
            <a:grpSpLocks/>
          </p:cNvGrpSpPr>
          <p:nvPr/>
        </p:nvGrpSpPr>
        <p:grpSpPr bwMode="auto">
          <a:xfrm>
            <a:off x="4132263" y="698500"/>
            <a:ext cx="3927475" cy="3843338"/>
            <a:chOff x="0" y="0"/>
            <a:chExt cx="1390650" cy="1360488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7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28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1267" name="文本框 17"/>
          <p:cNvSpPr>
            <a:spLocks noChangeArrowheads="1"/>
          </p:cNvSpPr>
          <p:nvPr/>
        </p:nvSpPr>
        <p:spPr bwMode="auto">
          <a:xfrm>
            <a:off x="5334000" y="12541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473003" y="4944836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错误修改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矩形 1"/>
          <p:cNvSpPr>
            <a:spLocks noChangeArrowheads="1"/>
          </p:cNvSpPr>
          <p:nvPr/>
        </p:nvSpPr>
        <p:spPr bwMode="auto">
          <a:xfrm>
            <a:off x="1233488" y="352425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12319" name="组合 40"/>
          <p:cNvGrpSpPr>
            <a:grpSpLocks/>
          </p:cNvGrpSpPr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2320" name="文本框 41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2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32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32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32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1" y="2257301"/>
            <a:ext cx="10058400" cy="74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64080" y="4122057"/>
            <a:ext cx="10015083" cy="1785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错误提示：连续几行一起报错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改正：在</a:t>
            </a:r>
            <a:r>
              <a:rPr lang="en-US" altLang="zh-CN" sz="3200" dirty="0" smtClean="0"/>
              <a:t>&lt;from&gt;</a:t>
            </a:r>
            <a:r>
              <a:rPr lang="zh-CN" altLang="en-US" sz="3200" dirty="0" smtClean="0"/>
              <a:t>表单中加入</a:t>
            </a:r>
            <a:r>
              <a:rPr lang="en-US" altLang="zh-CN" sz="3200" dirty="0" err="1"/>
              <a:t>enctype</a:t>
            </a:r>
            <a:r>
              <a:rPr lang="en-US" altLang="zh-CN" sz="3200" dirty="0" smtClean="0"/>
              <a:t>=“multipart/form-data”</a:t>
            </a:r>
            <a:r>
              <a:rPr lang="zh-CN" altLang="en-US" sz="3200" dirty="0" smtClean="0"/>
              <a:t>这个属性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矩形 1"/>
          <p:cNvSpPr>
            <a:spLocks noChangeArrowheads="1"/>
          </p:cNvSpPr>
          <p:nvPr/>
        </p:nvSpPr>
        <p:spPr bwMode="auto">
          <a:xfrm>
            <a:off x="1233488" y="352425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13328" name="组合 30"/>
          <p:cNvGrpSpPr>
            <a:grpSpLocks/>
          </p:cNvGrpSpPr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3329" name="文本框 31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0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332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333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334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9" y="1279751"/>
            <a:ext cx="8534400" cy="53435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9942286" y="1586931"/>
            <a:ext cx="2032000" cy="47291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判断新图片是否传递，如果有录入新地址，如果没有获取旧的图片上传，并保存。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矩形 1"/>
          <p:cNvSpPr>
            <a:spLocks noChangeArrowheads="1"/>
          </p:cNvSpPr>
          <p:nvPr/>
        </p:nvSpPr>
        <p:spPr bwMode="auto">
          <a:xfrm>
            <a:off x="1233488" y="352425"/>
            <a:ext cx="377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14349" name="组合 22"/>
          <p:cNvGrpSpPr>
            <a:grpSpLocks/>
          </p:cNvGrpSpPr>
          <p:nvPr/>
        </p:nvGrpSpPr>
        <p:grpSpPr bwMode="auto">
          <a:xfrm>
            <a:off x="98425" y="93663"/>
            <a:ext cx="922338" cy="1065212"/>
            <a:chOff x="0" y="0"/>
            <a:chExt cx="1179513" cy="1360488"/>
          </a:xfrm>
        </p:grpSpPr>
        <p:sp>
          <p:nvSpPr>
            <p:cNvPr id="14350" name="文本框 23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35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5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35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35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6" y="1538514"/>
            <a:ext cx="10931293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>
            <a:grpSpLocks/>
          </p:cNvGrpSpPr>
          <p:nvPr/>
        </p:nvGrpSpPr>
        <p:grpSpPr bwMode="auto">
          <a:xfrm>
            <a:off x="4132263" y="765175"/>
            <a:ext cx="3927475" cy="3843338"/>
            <a:chOff x="0" y="0"/>
            <a:chExt cx="1390650" cy="1360488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109978 w 36"/>
                <a:gd name="T1" fmla="*/ 109978 h 36"/>
                <a:gd name="T2" fmla="*/ 26547 w 36"/>
                <a:gd name="T3" fmla="*/ 109978 h 36"/>
                <a:gd name="T4" fmla="*/ 26547 w 36"/>
                <a:gd name="T5" fmla="*/ 26547 h 36"/>
                <a:gd name="T6" fmla="*/ 109978 w 36"/>
                <a:gd name="T7" fmla="*/ 26547 h 36"/>
                <a:gd name="T8" fmla="*/ 109978 w 36"/>
                <a:gd name="T9" fmla="*/ 10997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39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529052 w 184"/>
                <a:gd name="T1" fmla="*/ 0 h 303"/>
                <a:gd name="T2" fmla="*/ 695325 w 184"/>
                <a:gd name="T3" fmla="*/ 449525 h 303"/>
                <a:gd name="T4" fmla="*/ 0 w 184"/>
                <a:gd name="T5" fmla="*/ 1144588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3175 w 1"/>
                <a:gd name="T1" fmla="*/ 49213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39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207963 h 55"/>
                <a:gd name="T2" fmla="*/ 219075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640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756543 w 256"/>
                <a:gd name="T1" fmla="*/ 883705 h 256"/>
                <a:gd name="T2" fmla="*/ 484188 w 256"/>
                <a:gd name="T3" fmla="*/ 966788 h 256"/>
                <a:gd name="T4" fmla="*/ 0 w 256"/>
                <a:gd name="T5" fmla="*/ 483394 h 256"/>
                <a:gd name="T6" fmla="*/ 484188 w 256"/>
                <a:gd name="T7" fmla="*/ 0 h 256"/>
                <a:gd name="T8" fmla="*/ 968375 w 256"/>
                <a:gd name="T9" fmla="*/ 483394 h 256"/>
                <a:gd name="T10" fmla="*/ 847328 w 256"/>
                <a:gd name="T11" fmla="*/ 80439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6387" name="文本框 17"/>
          <p:cNvSpPr>
            <a:spLocks noChangeArrowheads="1"/>
          </p:cNvSpPr>
          <p:nvPr/>
        </p:nvSpPr>
        <p:spPr bwMode="auto">
          <a:xfrm>
            <a:off x="5334000" y="1320800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4473003" y="4938939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zh-CN" altLang="en-US" sz="6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答辩结束</a:t>
            </a:r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Pages>0</Pages>
  <Words>237</Words>
  <Characters>0</Characters>
  <Application>Microsoft Office PowerPoint</Application>
  <DocSecurity>0</DocSecurity>
  <PresentationFormat>自定义</PresentationFormat>
  <Lines>0</Lines>
  <Paragraphs>38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Micorosoft</cp:lastModifiedBy>
  <cp:revision>24</cp:revision>
  <dcterms:created xsi:type="dcterms:W3CDTF">2015-08-25T06:05:00Z</dcterms:created>
  <dcterms:modified xsi:type="dcterms:W3CDTF">2018-09-20T01:49:36Z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