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b25d0be1b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b25d0be1b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b25d0be1b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b25d0be1b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b25d0be1b_2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b25d0be1b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25d0be1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25d0be1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25d0be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25d0be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b25d0be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b25d0be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b25d0be1b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b25d0be1b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b25d0be1b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b25d0be1b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25d0be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b25d0be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25d0be1b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b25d0be1b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b25d0be1b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b25d0be1b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Mood Lifter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CPEN291 Machine Learning Final Project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885700" y="4226450"/>
            <a:ext cx="441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Presenter: David Zhang, Tuo Yang, Jack Le, Yisheng Liu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823850" y="1284675"/>
            <a:ext cx="81492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00"/>
              <a:t>Web Development</a:t>
            </a:r>
            <a:endParaRPr sz="4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Choose Django</a:t>
            </a:r>
            <a:endParaRPr/>
          </a:p>
        </p:txBody>
      </p:sp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5258896" y="20465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Based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 Platform Supported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Secure</a:t>
            </a:r>
            <a:endParaRPr sz="1800"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50" y="2013950"/>
            <a:ext cx="4628420" cy="1943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129650"/>
            <a:ext cx="476250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overview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 related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application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Music Mood Lifter?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ML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Detect faces from input images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 emotion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search enough songs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Classify moods of the songs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Recommend fitting music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175" y="1307850"/>
            <a:ext cx="3002226" cy="300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Detection Model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17500" y="1590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-FER2013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425" y="2129900"/>
            <a:ext cx="23050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Detection Model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-OpenCV function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513" y="1422950"/>
            <a:ext cx="43910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Detection Model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-Xception vs ResNet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-69% vs 25% validation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675" y="3202400"/>
            <a:ext cx="4319400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675" y="3773900"/>
            <a:ext cx="4319400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Mood Prediction Model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2123588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-data_mood.csv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-Spotipy, the API of Spotify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075" y="1307850"/>
            <a:ext cx="1872124" cy="3329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Mood Prediction Model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-Multiclass neural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-82% validation accuracy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50" y="2397975"/>
            <a:ext cx="7194475" cy="6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975" y="3866575"/>
            <a:ext cx="7419426" cy="33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796450" y="461970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Time...</a:t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317550" y="312425"/>
            <a:ext cx="8508900" cy="421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464250" y="456500"/>
            <a:ext cx="42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Video (TDB)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