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8" r:id="rId5"/>
    <p:sldId id="269" r:id="rId6"/>
    <p:sldId id="279" r:id="rId7"/>
    <p:sldId id="270" r:id="rId8"/>
    <p:sldId id="280" r:id="rId9"/>
    <p:sldId id="281" r:id="rId10"/>
    <p:sldId id="282" r:id="rId11"/>
    <p:sldId id="265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 userDrawn="1">
          <p15:clr>
            <a:srgbClr val="A4A3A4"/>
          </p15:clr>
        </p15:guide>
        <p15:guide id="2" pos="39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8"/>
        <p:guide pos="396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45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7" Type="http://schemas.openxmlformats.org/officeDocument/2006/relationships/slideLayout" Target="../slideLayouts/slideLayout1.xml"/><Relationship Id="rId46" Type="http://schemas.openxmlformats.org/officeDocument/2006/relationships/tags" Target="../tags/tag106.xml"/><Relationship Id="rId45" Type="http://schemas.openxmlformats.org/officeDocument/2006/relationships/tags" Target="../tags/tag105.xml"/><Relationship Id="rId44" Type="http://schemas.openxmlformats.org/officeDocument/2006/relationships/tags" Target="../tags/tag104.xml"/><Relationship Id="rId43" Type="http://schemas.openxmlformats.org/officeDocument/2006/relationships/tags" Target="../tags/tag103.xml"/><Relationship Id="rId42" Type="http://schemas.openxmlformats.org/officeDocument/2006/relationships/tags" Target="../tags/tag102.xml"/><Relationship Id="rId41" Type="http://schemas.openxmlformats.org/officeDocument/2006/relationships/tags" Target="../tags/tag101.xml"/><Relationship Id="rId40" Type="http://schemas.openxmlformats.org/officeDocument/2006/relationships/tags" Target="../tags/tag100.xml"/><Relationship Id="rId4" Type="http://schemas.openxmlformats.org/officeDocument/2006/relationships/tags" Target="../tags/tag68.xml"/><Relationship Id="rId39" Type="http://schemas.openxmlformats.org/officeDocument/2006/relationships/tags" Target="../tags/tag99.xml"/><Relationship Id="rId38" Type="http://schemas.openxmlformats.org/officeDocument/2006/relationships/tags" Target="../tags/tag98.xml"/><Relationship Id="rId37" Type="http://schemas.openxmlformats.org/officeDocument/2006/relationships/tags" Target="../tags/tag97.xml"/><Relationship Id="rId36" Type="http://schemas.openxmlformats.org/officeDocument/2006/relationships/tags" Target="../tags/tag96.xml"/><Relationship Id="rId35" Type="http://schemas.openxmlformats.org/officeDocument/2006/relationships/tags" Target="../tags/tag95.xml"/><Relationship Id="rId34" Type="http://schemas.openxmlformats.org/officeDocument/2006/relationships/image" Target="../media/image5.png"/><Relationship Id="rId33" Type="http://schemas.openxmlformats.org/officeDocument/2006/relationships/tags" Target="../tags/tag94.xml"/><Relationship Id="rId32" Type="http://schemas.openxmlformats.org/officeDocument/2006/relationships/tags" Target="../tags/tag93.xml"/><Relationship Id="rId31" Type="http://schemas.openxmlformats.org/officeDocument/2006/relationships/tags" Target="../tags/tag92.xml"/><Relationship Id="rId30" Type="http://schemas.openxmlformats.org/officeDocument/2006/relationships/tags" Target="../tags/tag91.xml"/><Relationship Id="rId3" Type="http://schemas.openxmlformats.org/officeDocument/2006/relationships/image" Target="../media/image1.png"/><Relationship Id="rId29" Type="http://schemas.openxmlformats.org/officeDocument/2006/relationships/tags" Target="../tags/tag90.xml"/><Relationship Id="rId28" Type="http://schemas.openxmlformats.org/officeDocument/2006/relationships/image" Target="../media/image4.jpeg"/><Relationship Id="rId27" Type="http://schemas.openxmlformats.org/officeDocument/2006/relationships/image" Target="../media/image3.jpeg"/><Relationship Id="rId26" Type="http://schemas.openxmlformats.org/officeDocument/2006/relationships/tags" Target="../tags/tag89.xml"/><Relationship Id="rId25" Type="http://schemas.openxmlformats.org/officeDocument/2006/relationships/tags" Target="../tags/tag88.xml"/><Relationship Id="rId24" Type="http://schemas.openxmlformats.org/officeDocument/2006/relationships/image" Target="../media/image2.png"/><Relationship Id="rId23" Type="http://schemas.openxmlformats.org/officeDocument/2006/relationships/tags" Target="../tags/tag87.xml"/><Relationship Id="rId22" Type="http://schemas.openxmlformats.org/officeDocument/2006/relationships/tags" Target="../tags/tag86.xml"/><Relationship Id="rId21" Type="http://schemas.openxmlformats.org/officeDocument/2006/relationships/tags" Target="../tags/tag85.xml"/><Relationship Id="rId20" Type="http://schemas.openxmlformats.org/officeDocument/2006/relationships/tags" Target="../tags/tag84.xml"/><Relationship Id="rId2" Type="http://schemas.openxmlformats.org/officeDocument/2006/relationships/tags" Target="../tags/tag67.xml"/><Relationship Id="rId19" Type="http://schemas.openxmlformats.org/officeDocument/2006/relationships/tags" Target="../tags/tag83.xml"/><Relationship Id="rId18" Type="http://schemas.openxmlformats.org/officeDocument/2006/relationships/tags" Target="../tags/tag82.xml"/><Relationship Id="rId17" Type="http://schemas.openxmlformats.org/officeDocument/2006/relationships/tags" Target="../tags/tag81.xml"/><Relationship Id="rId16" Type="http://schemas.openxmlformats.org/officeDocument/2006/relationships/tags" Target="../tags/tag80.xml"/><Relationship Id="rId15" Type="http://schemas.openxmlformats.org/officeDocument/2006/relationships/tags" Target="../tags/tag79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4" Type="http://schemas.openxmlformats.org/officeDocument/2006/relationships/slideLayout" Target="../slideLayouts/slideLayout1.xml"/><Relationship Id="rId43" Type="http://schemas.openxmlformats.org/officeDocument/2006/relationships/tags" Target="../tags/tag143.xml"/><Relationship Id="rId42" Type="http://schemas.openxmlformats.org/officeDocument/2006/relationships/tags" Target="../tags/tag142.xml"/><Relationship Id="rId41" Type="http://schemas.openxmlformats.org/officeDocument/2006/relationships/tags" Target="../tags/tag141.xml"/><Relationship Id="rId40" Type="http://schemas.openxmlformats.org/officeDocument/2006/relationships/tags" Target="../tags/tag140.xml"/><Relationship Id="rId4" Type="http://schemas.openxmlformats.org/officeDocument/2006/relationships/image" Target="../media/image1.png"/><Relationship Id="rId39" Type="http://schemas.openxmlformats.org/officeDocument/2006/relationships/tags" Target="../tags/tag139.xml"/><Relationship Id="rId38" Type="http://schemas.openxmlformats.org/officeDocument/2006/relationships/tags" Target="../tags/tag138.xml"/><Relationship Id="rId37" Type="http://schemas.openxmlformats.org/officeDocument/2006/relationships/tags" Target="../tags/tag137.xml"/><Relationship Id="rId36" Type="http://schemas.openxmlformats.org/officeDocument/2006/relationships/tags" Target="../tags/tag136.xml"/><Relationship Id="rId35" Type="http://schemas.openxmlformats.org/officeDocument/2006/relationships/tags" Target="../tags/tag135.xml"/><Relationship Id="rId34" Type="http://schemas.openxmlformats.org/officeDocument/2006/relationships/tags" Target="../tags/tag134.xml"/><Relationship Id="rId33" Type="http://schemas.openxmlformats.org/officeDocument/2006/relationships/tags" Target="../tags/tag133.xml"/><Relationship Id="rId32" Type="http://schemas.openxmlformats.org/officeDocument/2006/relationships/tags" Target="../tags/tag132.xml"/><Relationship Id="rId31" Type="http://schemas.openxmlformats.org/officeDocument/2006/relationships/image" Target="../media/image5.png"/><Relationship Id="rId30" Type="http://schemas.openxmlformats.org/officeDocument/2006/relationships/tags" Target="../tags/tag131.xml"/><Relationship Id="rId3" Type="http://schemas.openxmlformats.org/officeDocument/2006/relationships/tags" Target="../tags/tag109.xml"/><Relationship Id="rId29" Type="http://schemas.openxmlformats.org/officeDocument/2006/relationships/image" Target="../media/image6.png"/><Relationship Id="rId28" Type="http://schemas.openxmlformats.org/officeDocument/2006/relationships/tags" Target="../tags/tag130.xml"/><Relationship Id="rId27" Type="http://schemas.openxmlformats.org/officeDocument/2006/relationships/tags" Target="../tags/tag129.xml"/><Relationship Id="rId26" Type="http://schemas.openxmlformats.org/officeDocument/2006/relationships/image" Target="../media/image4.jpeg"/><Relationship Id="rId25" Type="http://schemas.openxmlformats.org/officeDocument/2006/relationships/tags" Target="../tags/tag128.xml"/><Relationship Id="rId24" Type="http://schemas.openxmlformats.org/officeDocument/2006/relationships/image" Target="../media/image3.jpeg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image" Target="../media/image2.png"/><Relationship Id="rId2" Type="http://schemas.openxmlformats.org/officeDocument/2006/relationships/tags" Target="../tags/tag108.xml"/><Relationship Id="rId19" Type="http://schemas.openxmlformats.org/officeDocument/2006/relationships/tags" Target="../tags/tag124.xml"/><Relationship Id="rId18" Type="http://schemas.openxmlformats.org/officeDocument/2006/relationships/tags" Target="../tags/tag123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tags" Target="../tags/tag10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2" Type="http://schemas.openxmlformats.org/officeDocument/2006/relationships/slideLayout" Target="../slideLayouts/slideLayout1.xml"/><Relationship Id="rId71" Type="http://schemas.openxmlformats.org/officeDocument/2006/relationships/tags" Target="../tags/tag198.xml"/><Relationship Id="rId70" Type="http://schemas.openxmlformats.org/officeDocument/2006/relationships/tags" Target="../tags/tag197.xml"/><Relationship Id="rId7" Type="http://schemas.openxmlformats.org/officeDocument/2006/relationships/tags" Target="../tags/tag149.xml"/><Relationship Id="rId69" Type="http://schemas.openxmlformats.org/officeDocument/2006/relationships/tags" Target="../tags/tag196.xml"/><Relationship Id="rId68" Type="http://schemas.openxmlformats.org/officeDocument/2006/relationships/tags" Target="../tags/tag195.xml"/><Relationship Id="rId67" Type="http://schemas.openxmlformats.org/officeDocument/2006/relationships/tags" Target="../tags/tag194.xml"/><Relationship Id="rId66" Type="http://schemas.openxmlformats.org/officeDocument/2006/relationships/tags" Target="../tags/tag193.xml"/><Relationship Id="rId65" Type="http://schemas.openxmlformats.org/officeDocument/2006/relationships/tags" Target="../tags/tag192.xml"/><Relationship Id="rId64" Type="http://schemas.openxmlformats.org/officeDocument/2006/relationships/tags" Target="../tags/tag191.xml"/><Relationship Id="rId63" Type="http://schemas.openxmlformats.org/officeDocument/2006/relationships/tags" Target="../tags/tag190.xml"/><Relationship Id="rId62" Type="http://schemas.openxmlformats.org/officeDocument/2006/relationships/tags" Target="../tags/tag189.xml"/><Relationship Id="rId61" Type="http://schemas.openxmlformats.org/officeDocument/2006/relationships/tags" Target="../tags/tag188.xml"/><Relationship Id="rId60" Type="http://schemas.openxmlformats.org/officeDocument/2006/relationships/tags" Target="../tags/tag187.xml"/><Relationship Id="rId6" Type="http://schemas.openxmlformats.org/officeDocument/2006/relationships/tags" Target="../tags/tag148.xml"/><Relationship Id="rId59" Type="http://schemas.openxmlformats.org/officeDocument/2006/relationships/tags" Target="../tags/tag186.xml"/><Relationship Id="rId58" Type="http://schemas.openxmlformats.org/officeDocument/2006/relationships/tags" Target="../tags/tag185.xml"/><Relationship Id="rId57" Type="http://schemas.openxmlformats.org/officeDocument/2006/relationships/image" Target="../media/image21.png"/><Relationship Id="rId56" Type="http://schemas.openxmlformats.org/officeDocument/2006/relationships/tags" Target="../tags/tag184.xml"/><Relationship Id="rId55" Type="http://schemas.openxmlformats.org/officeDocument/2006/relationships/tags" Target="../tags/tag183.xml"/><Relationship Id="rId54" Type="http://schemas.openxmlformats.org/officeDocument/2006/relationships/tags" Target="../tags/tag182.xml"/><Relationship Id="rId53" Type="http://schemas.openxmlformats.org/officeDocument/2006/relationships/tags" Target="../tags/tag181.xml"/><Relationship Id="rId52" Type="http://schemas.openxmlformats.org/officeDocument/2006/relationships/tags" Target="../tags/tag180.xml"/><Relationship Id="rId51" Type="http://schemas.openxmlformats.org/officeDocument/2006/relationships/tags" Target="../tags/tag179.xml"/><Relationship Id="rId50" Type="http://schemas.openxmlformats.org/officeDocument/2006/relationships/image" Target="../media/image20.png"/><Relationship Id="rId5" Type="http://schemas.openxmlformats.org/officeDocument/2006/relationships/tags" Target="../tags/tag147.xml"/><Relationship Id="rId49" Type="http://schemas.openxmlformats.org/officeDocument/2006/relationships/tags" Target="../tags/tag178.xml"/><Relationship Id="rId48" Type="http://schemas.openxmlformats.org/officeDocument/2006/relationships/image" Target="../media/image19.png"/><Relationship Id="rId47" Type="http://schemas.openxmlformats.org/officeDocument/2006/relationships/tags" Target="../tags/tag177.xml"/><Relationship Id="rId46" Type="http://schemas.openxmlformats.org/officeDocument/2006/relationships/tags" Target="../tags/tag176.xml"/><Relationship Id="rId45" Type="http://schemas.openxmlformats.org/officeDocument/2006/relationships/tags" Target="../tags/tag175.xml"/><Relationship Id="rId44" Type="http://schemas.openxmlformats.org/officeDocument/2006/relationships/tags" Target="../tags/tag174.xml"/><Relationship Id="rId43" Type="http://schemas.openxmlformats.org/officeDocument/2006/relationships/tags" Target="../tags/tag173.xml"/><Relationship Id="rId42" Type="http://schemas.openxmlformats.org/officeDocument/2006/relationships/tags" Target="../tags/tag172.xml"/><Relationship Id="rId41" Type="http://schemas.openxmlformats.org/officeDocument/2006/relationships/image" Target="../media/image18.png"/><Relationship Id="rId40" Type="http://schemas.openxmlformats.org/officeDocument/2006/relationships/tags" Target="../tags/tag171.xml"/><Relationship Id="rId4" Type="http://schemas.openxmlformats.org/officeDocument/2006/relationships/tags" Target="../tags/tag146.xml"/><Relationship Id="rId39" Type="http://schemas.openxmlformats.org/officeDocument/2006/relationships/image" Target="../media/image17.svg"/><Relationship Id="rId38" Type="http://schemas.openxmlformats.org/officeDocument/2006/relationships/image" Target="../media/image16.png"/><Relationship Id="rId37" Type="http://schemas.openxmlformats.org/officeDocument/2006/relationships/image" Target="../media/image15.svg"/><Relationship Id="rId36" Type="http://schemas.openxmlformats.org/officeDocument/2006/relationships/image" Target="../media/image14.png"/><Relationship Id="rId35" Type="http://schemas.openxmlformats.org/officeDocument/2006/relationships/image" Target="../media/image13.svg"/><Relationship Id="rId34" Type="http://schemas.openxmlformats.org/officeDocument/2006/relationships/image" Target="../media/image12.png"/><Relationship Id="rId33" Type="http://schemas.openxmlformats.org/officeDocument/2006/relationships/image" Target="../media/image11.svg"/><Relationship Id="rId32" Type="http://schemas.openxmlformats.org/officeDocument/2006/relationships/image" Target="../media/image10.png"/><Relationship Id="rId31" Type="http://schemas.openxmlformats.org/officeDocument/2006/relationships/image" Target="../media/image9.svg"/><Relationship Id="rId30" Type="http://schemas.openxmlformats.org/officeDocument/2006/relationships/image" Target="../media/image8.png"/><Relationship Id="rId3" Type="http://schemas.openxmlformats.org/officeDocument/2006/relationships/image" Target="../media/image1.png"/><Relationship Id="rId29" Type="http://schemas.openxmlformats.org/officeDocument/2006/relationships/tags" Target="../tags/tag170.xml"/><Relationship Id="rId28" Type="http://schemas.openxmlformats.org/officeDocument/2006/relationships/tags" Target="../tags/tag169.xml"/><Relationship Id="rId27" Type="http://schemas.openxmlformats.org/officeDocument/2006/relationships/tags" Target="../tags/tag168.xml"/><Relationship Id="rId26" Type="http://schemas.openxmlformats.org/officeDocument/2006/relationships/tags" Target="../tags/tag167.xml"/><Relationship Id="rId25" Type="http://schemas.openxmlformats.org/officeDocument/2006/relationships/tags" Target="../tags/tag166.xml"/><Relationship Id="rId24" Type="http://schemas.openxmlformats.org/officeDocument/2006/relationships/tags" Target="../tags/tag165.xml"/><Relationship Id="rId23" Type="http://schemas.openxmlformats.org/officeDocument/2006/relationships/tags" Target="../tags/tag164.xml"/><Relationship Id="rId22" Type="http://schemas.openxmlformats.org/officeDocument/2006/relationships/tags" Target="../tags/tag163.xml"/><Relationship Id="rId21" Type="http://schemas.openxmlformats.org/officeDocument/2006/relationships/tags" Target="../tags/tag162.xml"/><Relationship Id="rId20" Type="http://schemas.openxmlformats.org/officeDocument/2006/relationships/tags" Target="../tags/tag161.xml"/><Relationship Id="rId2" Type="http://schemas.openxmlformats.org/officeDocument/2006/relationships/tags" Target="../tags/tag145.xml"/><Relationship Id="rId19" Type="http://schemas.openxmlformats.org/officeDocument/2006/relationships/image" Target="../media/image7.png"/><Relationship Id="rId18" Type="http://schemas.openxmlformats.org/officeDocument/2006/relationships/tags" Target="../tags/tag160.xml"/><Relationship Id="rId17" Type="http://schemas.openxmlformats.org/officeDocument/2006/relationships/tags" Target="../tags/tag159.xml"/><Relationship Id="rId16" Type="http://schemas.openxmlformats.org/officeDocument/2006/relationships/tags" Target="../tags/tag158.xml"/><Relationship Id="rId15" Type="http://schemas.openxmlformats.org/officeDocument/2006/relationships/tags" Target="../tags/tag157.xml"/><Relationship Id="rId14" Type="http://schemas.openxmlformats.org/officeDocument/2006/relationships/tags" Target="../tags/tag156.xml"/><Relationship Id="rId13" Type="http://schemas.openxmlformats.org/officeDocument/2006/relationships/tags" Target="../tags/tag155.xml"/><Relationship Id="rId12" Type="http://schemas.openxmlformats.org/officeDocument/2006/relationships/tags" Target="../tags/tag15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tags" Target="../tags/tag14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6" Type="http://schemas.openxmlformats.org/officeDocument/2006/relationships/slideLayout" Target="../slideLayouts/slideLayout1.xml"/><Relationship Id="rId45" Type="http://schemas.openxmlformats.org/officeDocument/2006/relationships/tags" Target="../tags/tag225.xml"/><Relationship Id="rId44" Type="http://schemas.openxmlformats.org/officeDocument/2006/relationships/image" Target="../media/image25.png"/><Relationship Id="rId43" Type="http://schemas.openxmlformats.org/officeDocument/2006/relationships/tags" Target="../tags/tag224.xml"/><Relationship Id="rId42" Type="http://schemas.openxmlformats.org/officeDocument/2006/relationships/image" Target="../media/image24.png"/><Relationship Id="rId41" Type="http://schemas.openxmlformats.org/officeDocument/2006/relationships/tags" Target="../tags/tag223.xml"/><Relationship Id="rId40" Type="http://schemas.openxmlformats.org/officeDocument/2006/relationships/tags" Target="../tags/tag222.xml"/><Relationship Id="rId4" Type="http://schemas.openxmlformats.org/officeDocument/2006/relationships/tags" Target="../tags/tag201.xml"/><Relationship Id="rId39" Type="http://schemas.openxmlformats.org/officeDocument/2006/relationships/image" Target="../media/image23.png"/><Relationship Id="rId38" Type="http://schemas.openxmlformats.org/officeDocument/2006/relationships/tags" Target="../tags/tag221.xml"/><Relationship Id="rId37" Type="http://schemas.openxmlformats.org/officeDocument/2006/relationships/image" Target="../media/image20.png"/><Relationship Id="rId36" Type="http://schemas.openxmlformats.org/officeDocument/2006/relationships/tags" Target="../tags/tag220.xml"/><Relationship Id="rId35" Type="http://schemas.openxmlformats.org/officeDocument/2006/relationships/image" Target="../media/image19.png"/><Relationship Id="rId34" Type="http://schemas.openxmlformats.org/officeDocument/2006/relationships/tags" Target="../tags/tag219.xml"/><Relationship Id="rId33" Type="http://schemas.openxmlformats.org/officeDocument/2006/relationships/tags" Target="../tags/tag218.xml"/><Relationship Id="rId32" Type="http://schemas.openxmlformats.org/officeDocument/2006/relationships/image" Target="../media/image22.png"/><Relationship Id="rId31" Type="http://schemas.openxmlformats.org/officeDocument/2006/relationships/tags" Target="../tags/tag217.xml"/><Relationship Id="rId30" Type="http://schemas.openxmlformats.org/officeDocument/2006/relationships/image" Target="../media/image21.png"/><Relationship Id="rId3" Type="http://schemas.openxmlformats.org/officeDocument/2006/relationships/image" Target="../media/image1.png"/><Relationship Id="rId29" Type="http://schemas.openxmlformats.org/officeDocument/2006/relationships/tags" Target="../tags/tag216.xml"/><Relationship Id="rId28" Type="http://schemas.openxmlformats.org/officeDocument/2006/relationships/tags" Target="../tags/tag215.xml"/><Relationship Id="rId27" Type="http://schemas.openxmlformats.org/officeDocument/2006/relationships/tags" Target="../tags/tag214.xml"/><Relationship Id="rId26" Type="http://schemas.openxmlformats.org/officeDocument/2006/relationships/image" Target="../media/image17.svg"/><Relationship Id="rId25" Type="http://schemas.openxmlformats.org/officeDocument/2006/relationships/image" Target="../media/image16.png"/><Relationship Id="rId24" Type="http://schemas.openxmlformats.org/officeDocument/2006/relationships/image" Target="../media/image15.svg"/><Relationship Id="rId23" Type="http://schemas.openxmlformats.org/officeDocument/2006/relationships/image" Target="../media/image14.png"/><Relationship Id="rId22" Type="http://schemas.openxmlformats.org/officeDocument/2006/relationships/image" Target="../media/image13.svg"/><Relationship Id="rId21" Type="http://schemas.openxmlformats.org/officeDocument/2006/relationships/image" Target="../media/image12.png"/><Relationship Id="rId20" Type="http://schemas.openxmlformats.org/officeDocument/2006/relationships/image" Target="../media/image11.svg"/><Relationship Id="rId2" Type="http://schemas.openxmlformats.org/officeDocument/2006/relationships/tags" Target="../tags/tag200.xml"/><Relationship Id="rId19" Type="http://schemas.openxmlformats.org/officeDocument/2006/relationships/image" Target="../media/image10.png"/><Relationship Id="rId18" Type="http://schemas.openxmlformats.org/officeDocument/2006/relationships/image" Target="../media/image9.svg"/><Relationship Id="rId17" Type="http://schemas.openxmlformats.org/officeDocument/2006/relationships/image" Target="../media/image8.png"/><Relationship Id="rId16" Type="http://schemas.openxmlformats.org/officeDocument/2006/relationships/tags" Target="../tags/tag213.xml"/><Relationship Id="rId15" Type="http://schemas.openxmlformats.org/officeDocument/2006/relationships/tags" Target="../tags/tag212.xml"/><Relationship Id="rId14" Type="http://schemas.openxmlformats.org/officeDocument/2006/relationships/tags" Target="../tags/tag211.xml"/><Relationship Id="rId13" Type="http://schemas.openxmlformats.org/officeDocument/2006/relationships/tags" Target="../tags/tag210.xml"/><Relationship Id="rId12" Type="http://schemas.openxmlformats.org/officeDocument/2006/relationships/tags" Target="../tags/tag209.xml"/><Relationship Id="rId11" Type="http://schemas.openxmlformats.org/officeDocument/2006/relationships/tags" Target="../tags/tag208.xml"/><Relationship Id="rId10" Type="http://schemas.openxmlformats.org/officeDocument/2006/relationships/tags" Target="../tags/tag207.xml"/><Relationship Id="rId1" Type="http://schemas.openxmlformats.org/officeDocument/2006/relationships/tags" Target="../tags/tag19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tags" Target="../tags/tag229.xml"/><Relationship Id="rId7" Type="http://schemas.openxmlformats.org/officeDocument/2006/relationships/image" Target="../media/image29.png"/><Relationship Id="rId6" Type="http://schemas.openxmlformats.org/officeDocument/2006/relationships/tags" Target="../tags/tag228.xml"/><Relationship Id="rId5" Type="http://schemas.openxmlformats.org/officeDocument/2006/relationships/image" Target="../media/image28.png"/><Relationship Id="rId4" Type="http://schemas.openxmlformats.org/officeDocument/2006/relationships/tags" Target="../tags/tag227.xml"/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230.xml"/><Relationship Id="rId1" Type="http://schemas.openxmlformats.org/officeDocument/2006/relationships/tags" Target="../tags/tag22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34.xml"/><Relationship Id="rId5" Type="http://schemas.openxmlformats.org/officeDocument/2006/relationships/image" Target="../media/image31.png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" Type="http://schemas.openxmlformats.org/officeDocument/2006/relationships/image" Target="../media/image27.png"/><Relationship Id="rId1" Type="http://schemas.openxmlformats.org/officeDocument/2006/relationships/tags" Target="../tags/tag23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38.xml"/><Relationship Id="rId5" Type="http://schemas.openxmlformats.org/officeDocument/2006/relationships/image" Target="../media/image33.png"/><Relationship Id="rId4" Type="http://schemas.openxmlformats.org/officeDocument/2006/relationships/tags" Target="../tags/tag237.xml"/><Relationship Id="rId3" Type="http://schemas.openxmlformats.org/officeDocument/2006/relationships/image" Target="../media/image32.png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243.xml"/><Relationship Id="rId6" Type="http://schemas.openxmlformats.org/officeDocument/2006/relationships/image" Target="../media/image35.png"/><Relationship Id="rId5" Type="http://schemas.openxmlformats.org/officeDocument/2006/relationships/tags" Target="../tags/tag242.xml"/><Relationship Id="rId4" Type="http://schemas.openxmlformats.org/officeDocument/2006/relationships/image" Target="../media/image34.png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4500" y="2113915"/>
            <a:ext cx="11264265" cy="887095"/>
          </a:xfrm>
        </p:spPr>
        <p:txBody>
          <a:bodyPr>
            <a:noAutofit/>
          </a:bodyPr>
          <a:p>
            <a:r>
              <a:rPr lang="zh-CN" sz="3600"/>
              <a:t>图神经网络的传播</a:t>
            </a:r>
            <a:r>
              <a:rPr lang="zh-CN" sz="3600"/>
              <a:t>机制</a:t>
            </a:r>
            <a:endParaRPr lang="zh-CN" sz="3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965530"/>
            <a:ext cx="9799200" cy="1472400"/>
          </a:xfrm>
        </p:spPr>
        <p:txBody>
          <a:bodyPr/>
          <a:p>
            <a:r>
              <a:rPr lang="zh-CN" altLang="en-US"/>
              <a:t>人工智能组：刘志远</a:t>
            </a:r>
            <a:r>
              <a:rPr lang="en-US" altLang="zh-CN"/>
              <a:t> 5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36720" y="2537460"/>
            <a:ext cx="4570730" cy="1290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marL="266700" indent="-266700" algn="dist"/>
            <a:r>
              <a:rPr lang="zh-CN" altLang="en-US" sz="6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微软雅黑" panose="020B0503020204020204" charset="-122"/>
              </a:rPr>
              <a:t>谢谢</a:t>
            </a:r>
            <a:r>
              <a:rPr lang="zh-CN" altLang="en-US" sz="6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微软雅黑" panose="020B0503020204020204" charset="-122"/>
              </a:rPr>
              <a:t>聆听！</a:t>
            </a:r>
            <a:endParaRPr lang="zh-CN" altLang="en-US" sz="6000"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ea typeface="微软雅黑" panose="020B0503020204020204" charset="-122"/>
            </a:endParaRPr>
          </a:p>
          <a:p>
            <a:pPr marL="266700" indent="-266700" algn="dist"/>
            <a:endParaRPr lang="zh-CN" altLang="en-US" sz="6000"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72415" y="191135"/>
            <a:ext cx="3357245" cy="545465"/>
          </a:xfrm>
        </p:spPr>
        <p:txBody>
          <a:bodyPr>
            <a:noAutofit/>
          </a:bodyPr>
          <a:p>
            <a:r>
              <a:rPr lang="en-US" altLang="zh-CN" sz="2400"/>
              <a:t>1 </a:t>
            </a:r>
            <a:r>
              <a:rPr lang="zh-CN" sz="2400"/>
              <a:t>打游戏还是打太极？</a:t>
            </a:r>
            <a:endParaRPr lang="zh-CN" sz="2400"/>
          </a:p>
        </p:txBody>
      </p:sp>
      <p:pic>
        <p:nvPicPr>
          <p:cNvPr id="100" name="图片 99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54150" y="1154430"/>
            <a:ext cx="509270" cy="558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/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758940" y="981710"/>
            <a:ext cx="509270" cy="55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10910" y="1508760"/>
            <a:ext cx="509270" cy="558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007860" y="1972310"/>
            <a:ext cx="509270" cy="558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/>
          <p:nvPr>
            <p:custDataLst>
              <p:tags r:id="rId7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832090" y="676910"/>
            <a:ext cx="509270" cy="5588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0" name="表格 9"/>
          <p:cNvGraphicFramePr/>
          <p:nvPr>
            <p:custDataLst>
              <p:tags r:id="rId8"/>
            </p:custDataLst>
          </p:nvPr>
        </p:nvGraphicFramePr>
        <p:xfrm>
          <a:off x="2012950" y="1235710"/>
          <a:ext cx="16891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  <a:gridCol w="337820"/>
                <a:gridCol w="337820"/>
                <a:gridCol w="3378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年龄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性别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网</a:t>
                      </a:r>
                      <a:r>
                        <a:rPr lang="zh-CN" altLang="en-US" sz="1000"/>
                        <a:t>频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身高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体重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图片 10"/>
          <p:cNvPicPr/>
          <p:nvPr>
            <p:custDataLst>
              <p:tags r:id="rId9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838190" y="676910"/>
            <a:ext cx="509270" cy="558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标题 1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63270" y="1084580"/>
            <a:ext cx="822325" cy="54546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sz="1800"/>
              <a:t>已知</a:t>
            </a:r>
            <a:endParaRPr lang="zh-CN" sz="1800"/>
          </a:p>
        </p:txBody>
      </p:sp>
      <p:sp>
        <p:nvSpPr>
          <p:cNvPr id="13" name="标题 1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3792220" y="1078230"/>
            <a:ext cx="1558925" cy="54546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sz="1800"/>
              <a:t>及社交</a:t>
            </a:r>
            <a:r>
              <a:rPr lang="zh-CN" sz="1800"/>
              <a:t>关系</a:t>
            </a:r>
            <a:endParaRPr lang="zh-CN" sz="1800"/>
          </a:p>
        </p:txBody>
      </p:sp>
      <p:cxnSp>
        <p:nvCxnSpPr>
          <p:cNvPr id="14" name="直接连接符 13"/>
          <p:cNvCxnSpPr>
            <a:stCxn id="11" idx="2"/>
            <a:endCxn id="7" idx="0"/>
          </p:cNvCxnSpPr>
          <p:nvPr/>
        </p:nvCxnSpPr>
        <p:spPr>
          <a:xfrm>
            <a:off x="6092825" y="1235710"/>
            <a:ext cx="172720" cy="27305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1" idx="3"/>
            <a:endCxn id="6" idx="1"/>
          </p:cNvCxnSpPr>
          <p:nvPr>
            <p:custDataLst>
              <p:tags r:id="rId12"/>
            </p:custDataLst>
          </p:nvPr>
        </p:nvCxnSpPr>
        <p:spPr>
          <a:xfrm>
            <a:off x="6347460" y="956310"/>
            <a:ext cx="411480" cy="30480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8" idx="0"/>
          </p:cNvCxnSpPr>
          <p:nvPr>
            <p:custDataLst>
              <p:tags r:id="rId13"/>
            </p:custDataLst>
          </p:nvPr>
        </p:nvCxnSpPr>
        <p:spPr>
          <a:xfrm>
            <a:off x="7089775" y="1508760"/>
            <a:ext cx="172720" cy="46355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3"/>
          </p:cNvCxnSpPr>
          <p:nvPr>
            <p:custDataLst>
              <p:tags r:id="rId14"/>
            </p:custDataLst>
          </p:nvPr>
        </p:nvCxnSpPr>
        <p:spPr>
          <a:xfrm flipV="1">
            <a:off x="6520180" y="1447800"/>
            <a:ext cx="515620" cy="34036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5"/>
            </p:custDataLst>
          </p:nvPr>
        </p:nvCxnSpPr>
        <p:spPr>
          <a:xfrm flipV="1">
            <a:off x="7262495" y="977900"/>
            <a:ext cx="522605" cy="25781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/>
          <p:nvPr>
            <p:custDataLst>
              <p:tags r:id="rId16"/>
            </p:custDataLst>
          </p:nvPr>
        </p:nvGraphicFramePr>
        <p:xfrm>
          <a:off x="2012950" y="1235710"/>
          <a:ext cx="16891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  <a:gridCol w="337820"/>
                <a:gridCol w="337820"/>
                <a:gridCol w="3378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年龄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性别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网</a:t>
                      </a:r>
                      <a:r>
                        <a:rPr lang="zh-CN" altLang="en-US" sz="1000"/>
                        <a:t>频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身高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体重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/>
          <p:nvPr>
            <p:custDataLst>
              <p:tags r:id="rId17"/>
            </p:custDataLst>
          </p:nvPr>
        </p:nvGraphicFramePr>
        <p:xfrm>
          <a:off x="4857750" y="481330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8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165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75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标题 1"/>
          <p:cNvSpPr>
            <a:spLocks noGrp="1"/>
          </p:cNvSpPr>
          <p:nvPr>
            <p:custDataLst>
              <p:tags r:id="rId18"/>
            </p:custDataLst>
          </p:nvPr>
        </p:nvSpPr>
        <p:spPr>
          <a:xfrm>
            <a:off x="1664970" y="1675130"/>
            <a:ext cx="2258060" cy="39243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/>
              <a:t>0</a:t>
            </a:r>
            <a:r>
              <a:rPr lang="zh-CN" altLang="en-US" sz="1000"/>
              <a:t>为男，</a:t>
            </a:r>
            <a:r>
              <a:rPr lang="en-US" altLang="zh-CN" sz="1000"/>
              <a:t>1</a:t>
            </a:r>
            <a:r>
              <a:rPr lang="zh-CN" altLang="en-US" sz="1000"/>
              <a:t>为女。</a:t>
            </a:r>
            <a:endParaRPr lang="zh-CN" altLang="en-US" sz="1000"/>
          </a:p>
          <a:p>
            <a:r>
              <a:rPr lang="zh-CN" altLang="en-US" sz="1000"/>
              <a:t>上网频次，每天</a:t>
            </a:r>
            <a:r>
              <a:rPr lang="en-US" altLang="zh-CN" sz="1000"/>
              <a:t>n</a:t>
            </a:r>
            <a:r>
              <a:rPr lang="zh-CN" altLang="en-US" sz="1000"/>
              <a:t>小时</a:t>
            </a:r>
            <a:endParaRPr lang="zh-CN" altLang="en-US" sz="1000"/>
          </a:p>
        </p:txBody>
      </p:sp>
      <p:graphicFrame>
        <p:nvGraphicFramePr>
          <p:cNvPr id="24" name="表格 23"/>
          <p:cNvGraphicFramePr/>
          <p:nvPr>
            <p:custDataLst>
              <p:tags r:id="rId19"/>
            </p:custDataLst>
          </p:nvPr>
        </p:nvGraphicFramePr>
        <p:xfrm>
          <a:off x="4434840" y="2000250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6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173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55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/>
          <p:nvPr>
            <p:custDataLst>
              <p:tags r:id="rId20"/>
            </p:custDataLst>
          </p:nvPr>
        </p:nvGraphicFramePr>
        <p:xfrm>
          <a:off x="6265545" y="2491740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183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62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/>
          <p:nvPr>
            <p:custDataLst>
              <p:tags r:id="rId21"/>
            </p:custDataLst>
          </p:nvPr>
        </p:nvGraphicFramePr>
        <p:xfrm>
          <a:off x="7338695" y="472440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45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165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75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表格 26"/>
          <p:cNvGraphicFramePr/>
          <p:nvPr>
            <p:custDataLst>
              <p:tags r:id="rId22"/>
            </p:custDataLst>
          </p:nvPr>
        </p:nvGraphicFramePr>
        <p:xfrm>
          <a:off x="7218045" y="1374140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35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163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52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标题 1"/>
          <p:cNvSpPr>
            <a:spLocks noGrp="1"/>
          </p:cNvSpPr>
          <p:nvPr>
            <p:custDataLst>
              <p:tags r:id="rId23"/>
            </p:custDataLst>
          </p:nvPr>
        </p:nvSpPr>
        <p:spPr>
          <a:xfrm>
            <a:off x="843915" y="4368800"/>
            <a:ext cx="1548765" cy="43751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>
                <a:solidFill>
                  <a:schemeClr val="accent2">
                    <a:lumMod val="75000"/>
                  </a:schemeClr>
                </a:solidFill>
              </a:rPr>
              <a:t>多层感知机</a:t>
            </a:r>
            <a:endParaRPr lang="zh-CN" altLang="en-US" sz="180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1" name="图片 100"/>
          <p:cNvPicPr/>
          <p:nvPr/>
        </p:nvPicPr>
        <p:blipFill>
          <a:blip r:embed="rId24"/>
          <a:stretch>
            <a:fillRect/>
          </a:stretch>
        </p:blipFill>
        <p:spPr>
          <a:xfrm>
            <a:off x="5441315" y="1489710"/>
            <a:ext cx="565150" cy="5105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" name="图片 30"/>
          <p:cNvPicPr/>
          <p:nvPr>
            <p:custDataLst>
              <p:tags r:id="rId25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278755" y="725170"/>
            <a:ext cx="565150" cy="5105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" name="图片 31"/>
          <p:cNvPicPr/>
          <p:nvPr>
            <p:custDataLst>
              <p:tags r:id="rId26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7501255" y="1972310"/>
            <a:ext cx="565150" cy="5105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27"/>
          <a:stretch>
            <a:fillRect/>
          </a:stretch>
        </p:blipFill>
        <p:spPr>
          <a:xfrm>
            <a:off x="8288655" y="735330"/>
            <a:ext cx="575945" cy="4527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28"/>
          <a:stretch>
            <a:fillRect/>
          </a:stretch>
        </p:blipFill>
        <p:spPr>
          <a:xfrm>
            <a:off x="6843395" y="1116330"/>
            <a:ext cx="334645" cy="27749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7" name="表格 36"/>
          <p:cNvGraphicFramePr/>
          <p:nvPr>
            <p:custDataLst>
              <p:tags r:id="rId29"/>
            </p:custDataLst>
          </p:nvPr>
        </p:nvGraphicFramePr>
        <p:xfrm>
          <a:off x="2584450" y="4191635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8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165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75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表格 37"/>
          <p:cNvGraphicFramePr/>
          <p:nvPr>
            <p:custDataLst>
              <p:tags r:id="rId30"/>
            </p:custDataLst>
          </p:nvPr>
        </p:nvGraphicFramePr>
        <p:xfrm>
          <a:off x="2584450" y="4454525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45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165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75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表格 38"/>
          <p:cNvGraphicFramePr/>
          <p:nvPr>
            <p:custDataLst>
              <p:tags r:id="rId31"/>
            </p:custDataLst>
          </p:nvPr>
        </p:nvGraphicFramePr>
        <p:xfrm>
          <a:off x="2584450" y="4717415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35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163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52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/>
          <p:nvPr>
            <p:custDataLst>
              <p:tags r:id="rId32"/>
            </p:custDataLst>
          </p:nvPr>
        </p:nvGraphicFramePr>
        <p:xfrm>
          <a:off x="2586990" y="4980305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6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173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55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表格 40"/>
          <p:cNvGraphicFramePr/>
          <p:nvPr>
            <p:custDataLst>
              <p:tags r:id="rId33"/>
            </p:custDataLst>
          </p:nvPr>
        </p:nvGraphicFramePr>
        <p:xfrm>
          <a:off x="2586990" y="5243195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183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62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4" name="图片 103"/>
          <p:cNvPicPr/>
          <p:nvPr/>
        </p:nvPicPr>
        <p:blipFill>
          <a:blip r:embed="rId34"/>
          <a:stretch>
            <a:fillRect/>
          </a:stretch>
        </p:blipFill>
        <p:spPr>
          <a:xfrm>
            <a:off x="4855845" y="4121785"/>
            <a:ext cx="3232785" cy="1450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" name="标题 1"/>
          <p:cNvSpPr>
            <a:spLocks noGrp="1"/>
          </p:cNvSpPr>
          <p:nvPr>
            <p:custDataLst>
              <p:tags r:id="rId35"/>
            </p:custDataLst>
          </p:nvPr>
        </p:nvSpPr>
        <p:spPr>
          <a:xfrm>
            <a:off x="3978910" y="3092450"/>
            <a:ext cx="2447925" cy="54546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>
                <a:solidFill>
                  <a:schemeClr val="tx1"/>
                </a:solidFill>
              </a:rPr>
              <a:t>求解</a:t>
            </a:r>
            <a:r>
              <a:rPr lang="en-US" altLang="zh-CN" sz="1800">
                <a:solidFill>
                  <a:schemeClr val="tx1"/>
                </a:solidFill>
              </a:rPr>
              <a:t>        </a:t>
            </a:r>
            <a:endParaRPr lang="en-US" altLang="zh-CN" sz="1800">
              <a:solidFill>
                <a:schemeClr val="tx1"/>
              </a:solidFill>
            </a:endParaRPr>
          </a:p>
        </p:txBody>
      </p:sp>
      <p:pic>
        <p:nvPicPr>
          <p:cNvPr id="43" name="图片 42"/>
          <p:cNvPicPr/>
          <p:nvPr>
            <p:custDataLst>
              <p:tags r:id="rId36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737100" y="3218180"/>
            <a:ext cx="563245" cy="4298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" name="标题 1"/>
          <p:cNvSpPr>
            <a:spLocks noGrp="1"/>
          </p:cNvSpPr>
          <p:nvPr>
            <p:custDataLst>
              <p:tags r:id="rId37"/>
            </p:custDataLst>
          </p:nvPr>
        </p:nvSpPr>
        <p:spPr>
          <a:xfrm>
            <a:off x="4643120" y="3109595"/>
            <a:ext cx="2905760" cy="54546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>
                <a:solidFill>
                  <a:schemeClr val="tx1"/>
                </a:solidFill>
              </a:rPr>
              <a:t> </a:t>
            </a:r>
            <a:r>
              <a:rPr lang="zh-CN" altLang="en-US" sz="1800">
                <a:solidFill>
                  <a:schemeClr val="tx1"/>
                </a:solidFill>
              </a:rPr>
              <a:t>的兴趣取向？</a:t>
            </a:r>
            <a:r>
              <a:rPr lang="en-US" altLang="zh-CN" sz="1800">
                <a:solidFill>
                  <a:schemeClr val="tx1"/>
                </a:solidFill>
              </a:rPr>
              <a:t>       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>
            <p:custDataLst>
              <p:tags r:id="rId38"/>
            </p:custDataLst>
          </p:nvPr>
        </p:nvSpPr>
        <p:spPr>
          <a:xfrm>
            <a:off x="8723630" y="3655060"/>
            <a:ext cx="2607310" cy="22009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altLang="en-US" sz="1400" b="1">
                <a:latin typeface="Wingdings" panose="05000000000000000000" charset="0"/>
                <a:ea typeface="微软雅黑" panose="020B0503020204020204" charset="-122"/>
              </a:rPr>
              <a:t>强关联特征：</a:t>
            </a:r>
            <a:endParaRPr lang="zh-CN" altLang="en-US" sz="1400" b="1">
              <a:latin typeface="Wingdings" panose="05000000000000000000" charset="0"/>
              <a:ea typeface="微软雅黑" panose="020B0503020204020204" charset="-122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1400" b="1">
                <a:latin typeface="Wingdings" panose="05000000000000000000" charset="0"/>
                <a:ea typeface="微软雅黑" panose="020B0503020204020204" charset="-122"/>
              </a:rPr>
              <a:t>年轻人更偏好</a:t>
            </a:r>
            <a:r>
              <a:rPr lang="zh-CN" altLang="en-US" sz="1400" b="1">
                <a:latin typeface="Wingdings" panose="05000000000000000000" charset="0"/>
                <a:ea typeface="微软雅黑" panose="020B0503020204020204" charset="-122"/>
              </a:rPr>
              <a:t>打游戏。</a:t>
            </a:r>
            <a:endParaRPr lang="zh-CN" altLang="en-US" sz="1400" b="1">
              <a:latin typeface="Wingdings" panose="05000000000000000000" charset="0"/>
              <a:ea typeface="微软雅黑" panose="020B0503020204020204" charset="-122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1400" b="1">
                <a:latin typeface="Wingdings" panose="05000000000000000000" charset="0"/>
                <a:ea typeface="微软雅黑" panose="020B0503020204020204" charset="-122"/>
              </a:rPr>
              <a:t>男性更偏好打游戏。</a:t>
            </a:r>
            <a:endParaRPr lang="zh-CN" altLang="en-US" sz="1400" b="1">
              <a:latin typeface="Wingdings" panose="05000000000000000000" charset="0"/>
              <a:ea typeface="微软雅黑" panose="020B0503020204020204" charset="-122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1400" b="1">
                <a:latin typeface="Wingdings" panose="05000000000000000000" charset="0"/>
                <a:ea typeface="微软雅黑" panose="020B0503020204020204" charset="-122"/>
              </a:rPr>
              <a:t>经常上网的更偏好打游戏。</a:t>
            </a:r>
            <a:r>
              <a:rPr lang="en-US" sz="1400" b="1">
                <a:latin typeface="Wingdings" panose="05000000000000000000" charset="0"/>
                <a:ea typeface="微软雅黑" panose="020B0503020204020204" charset="-122"/>
              </a:rPr>
              <a:t> </a:t>
            </a:r>
            <a:endParaRPr lang="en-US" sz="1400" b="1">
              <a:latin typeface="Wingdings" panose="05000000000000000000" charset="0"/>
              <a:ea typeface="微软雅黑" panose="020B0503020204020204" charset="-122"/>
            </a:endParaRPr>
          </a:p>
          <a:p>
            <a:pPr marL="266700" indent="-266700">
              <a:lnSpc>
                <a:spcPct val="140000"/>
              </a:lnSpc>
            </a:pPr>
            <a:r>
              <a:rPr lang="zh-CN" altLang="en-US" sz="1400" b="1">
                <a:latin typeface="Calibri" panose="020F0502020204030204" charset="0"/>
                <a:ea typeface="微软雅黑" panose="020B0503020204020204" charset="-122"/>
              </a:rPr>
              <a:t>弱</a:t>
            </a:r>
            <a:r>
              <a:rPr lang="zh-CN" altLang="en-US" sz="1400" b="1">
                <a:latin typeface="Calibri" panose="020F0502020204030204" charset="0"/>
                <a:ea typeface="微软雅黑" panose="020B0503020204020204" charset="-122"/>
              </a:rPr>
              <a:t>关联特征：</a:t>
            </a:r>
            <a:endParaRPr lang="zh-CN" altLang="en-US" sz="1400" b="1">
              <a:latin typeface="Calibri" panose="020F0502020204030204" charset="0"/>
              <a:ea typeface="微软雅黑" panose="020B0503020204020204" charset="-122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1400" b="1">
                <a:latin typeface="Wingdings" panose="05000000000000000000" charset="0"/>
                <a:ea typeface="微软雅黑" panose="020B0503020204020204" charset="-122"/>
                <a:sym typeface="+mn-ea"/>
              </a:rPr>
              <a:t>身高，体重无明显</a:t>
            </a:r>
            <a:r>
              <a:rPr lang="zh-CN" altLang="en-US" sz="1400" b="1">
                <a:latin typeface="Wingdings" panose="05000000000000000000" charset="0"/>
                <a:ea typeface="微软雅黑" panose="020B0503020204020204" charset="-122"/>
                <a:sym typeface="+mn-ea"/>
              </a:rPr>
              <a:t>关联。</a:t>
            </a:r>
            <a:endParaRPr lang="en-US" sz="1400" b="1">
              <a:latin typeface="Calibri" panose="020F0502020204030204" charset="0"/>
              <a:ea typeface="微软雅黑" panose="020B0503020204020204" charset="-122"/>
            </a:endParaRPr>
          </a:p>
          <a:p>
            <a:pPr marL="266700" indent="-266700">
              <a:lnSpc>
                <a:spcPct val="140000"/>
              </a:lnSpc>
            </a:pPr>
            <a:endParaRPr lang="en-US" altLang="en-US" sz="1400" b="1">
              <a:latin typeface="Calibri" panose="020F0502020204030204" charset="0"/>
              <a:ea typeface="微软雅黑" panose="020B0503020204020204" charset="-122"/>
            </a:endParaRPr>
          </a:p>
        </p:txBody>
      </p:sp>
      <p:pic>
        <p:nvPicPr>
          <p:cNvPr id="48" name="图片 47"/>
          <p:cNvPicPr/>
          <p:nvPr>
            <p:custDataLst>
              <p:tags r:id="rId39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4573905" y="4181475"/>
            <a:ext cx="280035" cy="257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9" name="图片 48"/>
          <p:cNvPicPr/>
          <p:nvPr>
            <p:custDataLst>
              <p:tags r:id="rId4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4575810" y="4955540"/>
            <a:ext cx="280035" cy="257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" name="图片 49"/>
          <p:cNvPicPr/>
          <p:nvPr>
            <p:custDataLst>
              <p:tags r:id="rId4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4575810" y="5203190"/>
            <a:ext cx="280035" cy="257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" name="图片 50"/>
          <p:cNvPicPr/>
          <p:nvPr>
            <p:custDataLst>
              <p:tags r:id="rId42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4572000" y="4451350"/>
            <a:ext cx="283845" cy="21971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2" name="表格 51"/>
          <p:cNvGraphicFramePr/>
          <p:nvPr>
            <p:custDataLst>
              <p:tags r:id="rId43"/>
            </p:custDataLst>
          </p:nvPr>
        </p:nvGraphicFramePr>
        <p:xfrm>
          <a:off x="4530090" y="6061710"/>
          <a:ext cx="2698750" cy="30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50"/>
                <a:gridCol w="539750"/>
                <a:gridCol w="539750"/>
                <a:gridCol w="539750"/>
                <a:gridCol w="539750"/>
              </a:tblGrid>
              <a:tr h="3016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35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163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52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4" name="图片 53"/>
          <p:cNvPicPr/>
          <p:nvPr>
            <p:custDataLst>
              <p:tags r:id="rId44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7268210" y="5986145"/>
            <a:ext cx="575945" cy="4527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" name="标题 1"/>
          <p:cNvSpPr>
            <a:spLocks noGrp="1"/>
          </p:cNvSpPr>
          <p:nvPr>
            <p:custDataLst>
              <p:tags r:id="rId45"/>
            </p:custDataLst>
          </p:nvPr>
        </p:nvSpPr>
        <p:spPr>
          <a:xfrm>
            <a:off x="3679190" y="5855970"/>
            <a:ext cx="829310" cy="54546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>
                <a:solidFill>
                  <a:schemeClr val="tx1"/>
                </a:solidFill>
              </a:rPr>
              <a:t>推断</a:t>
            </a:r>
            <a:r>
              <a:rPr lang="en-US" altLang="zh-CN" sz="1800">
                <a:solidFill>
                  <a:schemeClr val="tx1"/>
                </a:solidFill>
              </a:rPr>
              <a:t>        </a:t>
            </a:r>
            <a:endParaRPr lang="en-US" altLang="zh-CN" sz="1800">
              <a:solidFill>
                <a:schemeClr val="tx1"/>
              </a:solidFill>
            </a:endParaRPr>
          </a:p>
        </p:txBody>
      </p:sp>
    </p:spTree>
    <p:custDataLst>
      <p:tags r:id="rId4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72415" y="191135"/>
            <a:ext cx="3357245" cy="545465"/>
          </a:xfrm>
        </p:spPr>
        <p:txBody>
          <a:bodyPr>
            <a:noAutofit/>
          </a:bodyPr>
          <a:p>
            <a:r>
              <a:rPr lang="en-US" altLang="zh-CN" sz="2400"/>
              <a:t>1 </a:t>
            </a:r>
            <a:r>
              <a:rPr lang="zh-CN" sz="2400"/>
              <a:t>打游戏还是打太极？</a:t>
            </a:r>
            <a:endParaRPr lang="zh-CN" sz="2400"/>
          </a:p>
        </p:txBody>
      </p:sp>
      <p:sp>
        <p:nvSpPr>
          <p:cNvPr id="29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59715" y="1524635"/>
            <a:ext cx="1548765" cy="43751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>
                <a:solidFill>
                  <a:schemeClr val="accent3">
                    <a:lumMod val="75000"/>
                  </a:schemeClr>
                </a:solidFill>
              </a:rPr>
              <a:t>消息传播</a:t>
            </a:r>
            <a:endParaRPr lang="zh-CN" altLang="en-US" sz="180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92220" y="1528445"/>
            <a:ext cx="509270" cy="55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</p:pic>
      <p:pic>
        <p:nvPicPr>
          <p:cNvPr id="4" name="图片 3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44190" y="2055495"/>
            <a:ext cx="509270" cy="558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/>
          <p:nvPr>
            <p:custDataLst>
              <p:tags r:id="rId6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41140" y="2519045"/>
            <a:ext cx="509270" cy="558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4"/>
          <p:cNvPicPr/>
          <p:nvPr>
            <p:custDataLst>
              <p:tags r:id="rId7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65370" y="1223645"/>
            <a:ext cx="509270" cy="558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图片 18"/>
          <p:cNvPicPr/>
          <p:nvPr>
            <p:custDataLst>
              <p:tags r:id="rId8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71470" y="1223645"/>
            <a:ext cx="509270" cy="5588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0" name="直接连接符 29"/>
          <p:cNvCxnSpPr>
            <a:stCxn id="19" idx="2"/>
            <a:endCxn id="4" idx="0"/>
          </p:cNvCxnSpPr>
          <p:nvPr>
            <p:custDataLst>
              <p:tags r:id="rId9"/>
            </p:custDataLst>
          </p:nvPr>
        </p:nvCxnSpPr>
        <p:spPr>
          <a:xfrm>
            <a:off x="3126105" y="1782445"/>
            <a:ext cx="172720" cy="27305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9" idx="3"/>
            <a:endCxn id="3" idx="1"/>
          </p:cNvCxnSpPr>
          <p:nvPr>
            <p:custDataLst>
              <p:tags r:id="rId10"/>
            </p:custDataLst>
          </p:nvPr>
        </p:nvCxnSpPr>
        <p:spPr>
          <a:xfrm>
            <a:off x="3380740" y="1503045"/>
            <a:ext cx="411480" cy="30480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5" idx="0"/>
          </p:cNvCxnSpPr>
          <p:nvPr>
            <p:custDataLst>
              <p:tags r:id="rId11"/>
            </p:custDataLst>
          </p:nvPr>
        </p:nvCxnSpPr>
        <p:spPr>
          <a:xfrm>
            <a:off x="4123055" y="2055495"/>
            <a:ext cx="172720" cy="46355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4" idx="3"/>
          </p:cNvCxnSpPr>
          <p:nvPr>
            <p:custDataLst>
              <p:tags r:id="rId12"/>
            </p:custDataLst>
          </p:nvPr>
        </p:nvCxnSpPr>
        <p:spPr>
          <a:xfrm flipV="1">
            <a:off x="3553460" y="1994535"/>
            <a:ext cx="515620" cy="34036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13"/>
            </p:custDataLst>
          </p:nvPr>
        </p:nvCxnSpPr>
        <p:spPr>
          <a:xfrm flipV="1">
            <a:off x="4295775" y="1524635"/>
            <a:ext cx="522605" cy="25781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/>
          <p:nvPr>
            <p:custDataLst>
              <p:tags r:id="rId14"/>
            </p:custDataLst>
          </p:nvPr>
        </p:nvGraphicFramePr>
        <p:xfrm>
          <a:off x="1891030" y="1028065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8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165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75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表格 45"/>
          <p:cNvGraphicFramePr/>
          <p:nvPr>
            <p:custDataLst>
              <p:tags r:id="rId15"/>
            </p:custDataLst>
          </p:nvPr>
        </p:nvGraphicFramePr>
        <p:xfrm>
          <a:off x="1468120" y="2546985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6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173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55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表格 46"/>
          <p:cNvGraphicFramePr/>
          <p:nvPr>
            <p:custDataLst>
              <p:tags r:id="rId16"/>
            </p:custDataLst>
          </p:nvPr>
        </p:nvGraphicFramePr>
        <p:xfrm>
          <a:off x="3298825" y="3038475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112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62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表格 47"/>
          <p:cNvGraphicFramePr/>
          <p:nvPr>
            <p:custDataLst>
              <p:tags r:id="rId17"/>
            </p:custDataLst>
          </p:nvPr>
        </p:nvGraphicFramePr>
        <p:xfrm>
          <a:off x="4371975" y="1019175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45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165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75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表格 48"/>
          <p:cNvGraphicFramePr/>
          <p:nvPr>
            <p:custDataLst>
              <p:tags r:id="rId18"/>
            </p:custDataLst>
          </p:nvPr>
        </p:nvGraphicFramePr>
        <p:xfrm>
          <a:off x="4251325" y="1920875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35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163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52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0" name="图片 49"/>
          <p:cNvPicPr/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2474595" y="2036445"/>
            <a:ext cx="565150" cy="5105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" name="图片 50"/>
          <p:cNvPicPr/>
          <p:nvPr>
            <p:custDataLst>
              <p:tags r:id="rId21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2312035" y="1271905"/>
            <a:ext cx="565150" cy="5105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" name="图片 51"/>
          <p:cNvPicPr/>
          <p:nvPr>
            <p:custDataLst>
              <p:tags r:id="rId22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534535" y="2519045"/>
            <a:ext cx="565150" cy="5105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" name="图片 52"/>
          <p:cNvPicPr/>
          <p:nvPr>
            <p:custDataLst>
              <p:tags r:id="rId2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321935" y="1282065"/>
            <a:ext cx="575945" cy="4527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4" name="图片 53"/>
          <p:cNvPicPr/>
          <p:nvPr>
            <p:custDataLst>
              <p:tags r:id="rId25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3876675" y="1663065"/>
            <a:ext cx="334645" cy="2774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" name="右箭头 54"/>
          <p:cNvSpPr/>
          <p:nvPr/>
        </p:nvSpPr>
        <p:spPr>
          <a:xfrm>
            <a:off x="6642735" y="1782445"/>
            <a:ext cx="869950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标题 1"/>
          <p:cNvSpPr>
            <a:spLocks noGrp="1"/>
          </p:cNvSpPr>
          <p:nvPr>
            <p:custDataLst>
              <p:tags r:id="rId27"/>
            </p:custDataLst>
          </p:nvPr>
        </p:nvSpPr>
        <p:spPr>
          <a:xfrm>
            <a:off x="8726170" y="2854325"/>
            <a:ext cx="1978660" cy="30416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/>
              <a:t>聚合后表征</a:t>
            </a:r>
            <a:r>
              <a:rPr lang="en-US" altLang="zh-CN" sz="1400"/>
              <a:t>       </a:t>
            </a:r>
            <a:endParaRPr lang="en-US" altLang="zh-CN" sz="1400"/>
          </a:p>
        </p:txBody>
      </p:sp>
      <p:pic>
        <p:nvPicPr>
          <p:cNvPr id="90" name="图片 89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565150" y="3789045"/>
            <a:ext cx="3646170" cy="1812290"/>
          </a:xfrm>
          <a:prstGeom prst="rect">
            <a:avLst/>
          </a:prstGeom>
        </p:spPr>
      </p:pic>
      <p:pic>
        <p:nvPicPr>
          <p:cNvPr id="91" name="图片 90"/>
          <p:cNvPicPr/>
          <p:nvPr>
            <p:custDataLst>
              <p:tags r:id="rId30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4371975" y="3970020"/>
            <a:ext cx="3232785" cy="1450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" name="文本框 91"/>
          <p:cNvSpPr txBox="1"/>
          <p:nvPr>
            <p:custDataLst>
              <p:tags r:id="rId32"/>
            </p:custDataLst>
          </p:nvPr>
        </p:nvSpPr>
        <p:spPr>
          <a:xfrm>
            <a:off x="8662035" y="3535680"/>
            <a:ext cx="2607310" cy="22009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altLang="en-US" sz="1400" b="1">
                <a:latin typeface="Wingdings" panose="05000000000000000000" charset="0"/>
                <a:ea typeface="微软雅黑" panose="020B0503020204020204" charset="-122"/>
              </a:rPr>
              <a:t>强关联特征：</a:t>
            </a:r>
            <a:endParaRPr lang="zh-CN" altLang="en-US" sz="1400" b="1">
              <a:latin typeface="Wingdings" panose="05000000000000000000" charset="0"/>
              <a:ea typeface="微软雅黑" panose="020B0503020204020204" charset="-122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1400" b="1">
                <a:latin typeface="Wingdings" panose="05000000000000000000" charset="0"/>
                <a:ea typeface="微软雅黑" panose="020B0503020204020204" charset="-122"/>
              </a:rPr>
              <a:t>年轻人更偏好</a:t>
            </a:r>
            <a:r>
              <a:rPr lang="zh-CN" altLang="en-US" sz="1400" b="1">
                <a:latin typeface="Wingdings" panose="05000000000000000000" charset="0"/>
                <a:ea typeface="微软雅黑" panose="020B0503020204020204" charset="-122"/>
              </a:rPr>
              <a:t>打游戏。</a:t>
            </a:r>
            <a:endParaRPr lang="zh-CN" altLang="en-US" sz="1400" b="1">
              <a:latin typeface="Wingdings" panose="05000000000000000000" charset="0"/>
              <a:ea typeface="微软雅黑" panose="020B0503020204020204" charset="-122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1400" b="1">
                <a:latin typeface="Wingdings" panose="05000000000000000000" charset="0"/>
                <a:ea typeface="微软雅黑" panose="020B0503020204020204" charset="-122"/>
              </a:rPr>
              <a:t>男性更偏好打游戏。</a:t>
            </a:r>
            <a:endParaRPr lang="zh-CN" altLang="en-US" sz="1400" b="1">
              <a:latin typeface="Wingdings" panose="05000000000000000000" charset="0"/>
              <a:ea typeface="微软雅黑" panose="020B0503020204020204" charset="-122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1400" b="1">
                <a:latin typeface="Wingdings" panose="05000000000000000000" charset="0"/>
                <a:ea typeface="微软雅黑" panose="020B0503020204020204" charset="-122"/>
              </a:rPr>
              <a:t>经常上网的更偏好打游戏。</a:t>
            </a:r>
            <a:r>
              <a:rPr lang="en-US" sz="1400" b="1">
                <a:latin typeface="Wingdings" panose="05000000000000000000" charset="0"/>
                <a:ea typeface="微软雅黑" panose="020B0503020204020204" charset="-122"/>
              </a:rPr>
              <a:t> </a:t>
            </a:r>
            <a:endParaRPr lang="en-US" sz="1400" b="1">
              <a:latin typeface="Wingdings" panose="05000000000000000000" charset="0"/>
              <a:ea typeface="微软雅黑" panose="020B0503020204020204" charset="-122"/>
            </a:endParaRPr>
          </a:p>
          <a:p>
            <a:pPr marL="266700" indent="-266700">
              <a:lnSpc>
                <a:spcPct val="140000"/>
              </a:lnSpc>
            </a:pPr>
            <a:r>
              <a:rPr lang="zh-CN" altLang="en-US" sz="1400" b="1">
                <a:latin typeface="Calibri" panose="020F0502020204030204" charset="0"/>
                <a:ea typeface="微软雅黑" panose="020B0503020204020204" charset="-122"/>
              </a:rPr>
              <a:t>弱</a:t>
            </a:r>
            <a:r>
              <a:rPr lang="zh-CN" altLang="en-US" sz="1400" b="1">
                <a:latin typeface="Calibri" panose="020F0502020204030204" charset="0"/>
                <a:ea typeface="微软雅黑" panose="020B0503020204020204" charset="-122"/>
              </a:rPr>
              <a:t>关联特征：</a:t>
            </a:r>
            <a:endParaRPr lang="zh-CN" altLang="en-US" sz="1400" b="1">
              <a:latin typeface="Calibri" panose="020F0502020204030204" charset="0"/>
              <a:ea typeface="微软雅黑" panose="020B0503020204020204" charset="-122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1400" b="1">
                <a:latin typeface="Wingdings" panose="05000000000000000000" charset="0"/>
                <a:ea typeface="微软雅黑" panose="020B0503020204020204" charset="-122"/>
                <a:sym typeface="+mn-ea"/>
              </a:rPr>
              <a:t>身高，体重无明显</a:t>
            </a:r>
            <a:r>
              <a:rPr lang="zh-CN" altLang="en-US" sz="1400" b="1">
                <a:latin typeface="Wingdings" panose="05000000000000000000" charset="0"/>
                <a:ea typeface="微软雅黑" panose="020B0503020204020204" charset="-122"/>
                <a:sym typeface="+mn-ea"/>
              </a:rPr>
              <a:t>关联。</a:t>
            </a:r>
            <a:endParaRPr lang="en-US" sz="1400" b="1">
              <a:latin typeface="Calibri" panose="020F0502020204030204" charset="0"/>
              <a:ea typeface="微软雅黑" panose="020B0503020204020204" charset="-122"/>
            </a:endParaRPr>
          </a:p>
          <a:p>
            <a:pPr marL="266700" indent="-266700">
              <a:lnSpc>
                <a:spcPct val="140000"/>
              </a:lnSpc>
            </a:pPr>
            <a:endParaRPr lang="en-US" altLang="en-US" sz="1400" b="1">
              <a:latin typeface="Calibri" panose="020F0502020204030204" charset="0"/>
              <a:ea typeface="微软雅黑" panose="020B0503020204020204" charset="-122"/>
            </a:endParaRPr>
          </a:p>
        </p:txBody>
      </p:sp>
      <p:graphicFrame>
        <p:nvGraphicFramePr>
          <p:cNvPr id="93" name="表格 92"/>
          <p:cNvGraphicFramePr/>
          <p:nvPr>
            <p:custDataLst>
              <p:tags r:id="rId33"/>
            </p:custDataLst>
          </p:nvPr>
        </p:nvGraphicFramePr>
        <p:xfrm>
          <a:off x="4453890" y="5986145"/>
          <a:ext cx="2698750" cy="30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50"/>
                <a:gridCol w="539750"/>
                <a:gridCol w="539750"/>
                <a:gridCol w="539750"/>
                <a:gridCol w="539750"/>
              </a:tblGrid>
              <a:tr h="3016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35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163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52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5" name="标题 1"/>
          <p:cNvSpPr>
            <a:spLocks noGrp="1"/>
          </p:cNvSpPr>
          <p:nvPr>
            <p:custDataLst>
              <p:tags r:id="rId34"/>
            </p:custDataLst>
          </p:nvPr>
        </p:nvSpPr>
        <p:spPr>
          <a:xfrm>
            <a:off x="3602990" y="5780405"/>
            <a:ext cx="829310" cy="54546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>
                <a:solidFill>
                  <a:schemeClr val="tx1"/>
                </a:solidFill>
              </a:rPr>
              <a:t>推断</a:t>
            </a:r>
            <a:r>
              <a:rPr lang="en-US" altLang="zh-CN" sz="1800">
                <a:solidFill>
                  <a:schemeClr val="tx1"/>
                </a:solidFill>
              </a:rPr>
              <a:t>        </a:t>
            </a:r>
            <a:endParaRPr lang="en-US" altLang="zh-CN" sz="1800">
              <a:solidFill>
                <a:schemeClr val="tx1"/>
              </a:solidFill>
            </a:endParaRPr>
          </a:p>
        </p:txBody>
      </p:sp>
      <p:pic>
        <p:nvPicPr>
          <p:cNvPr id="96" name="图片 95"/>
          <p:cNvPicPr/>
          <p:nvPr>
            <p:custDataLst>
              <p:tags r:id="rId35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277735" y="5881370"/>
            <a:ext cx="565150" cy="510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9" name="标题 1"/>
          <p:cNvSpPr>
            <a:spLocks noGrp="1"/>
          </p:cNvSpPr>
          <p:nvPr>
            <p:custDataLst>
              <p:tags r:id="rId36"/>
            </p:custDataLst>
          </p:nvPr>
        </p:nvSpPr>
        <p:spPr>
          <a:xfrm>
            <a:off x="8662035" y="821690"/>
            <a:ext cx="2215515" cy="30416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/>
              <a:t>消息传播：均值</a:t>
            </a:r>
            <a:r>
              <a:rPr lang="zh-CN" altLang="en-US" sz="1400"/>
              <a:t>聚合</a:t>
            </a:r>
            <a:endParaRPr lang="zh-CN" altLang="en-US" sz="1400"/>
          </a:p>
        </p:txBody>
      </p:sp>
      <p:graphicFrame>
        <p:nvGraphicFramePr>
          <p:cNvPr id="6" name="表格 5"/>
          <p:cNvGraphicFramePr/>
          <p:nvPr>
            <p:custDataLst>
              <p:tags r:id="rId37"/>
            </p:custDataLst>
          </p:nvPr>
        </p:nvGraphicFramePr>
        <p:xfrm>
          <a:off x="8375650" y="2614295"/>
          <a:ext cx="2562225" cy="272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445"/>
                <a:gridCol w="512445"/>
                <a:gridCol w="512445"/>
                <a:gridCol w="512445"/>
                <a:gridCol w="512445"/>
              </a:tblGrid>
              <a:tr h="272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29.6</a:t>
                      </a:r>
                      <a:endParaRPr lang="en-US" altLang="zh-CN"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0.4</a:t>
                      </a:r>
                      <a:endParaRPr lang="en-US" altLang="zh-CN"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4.6</a:t>
                      </a:r>
                      <a:endParaRPr lang="en-US" altLang="zh-CN"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169.8</a:t>
                      </a:r>
                      <a:endParaRPr lang="en-US" altLang="zh-CN"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63.8</a:t>
                      </a:r>
                      <a:endParaRPr lang="en-US" altLang="zh-CN"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/>
          <p:nvPr>
            <p:custDataLst>
              <p:tags r:id="rId38"/>
            </p:custDataLst>
          </p:nvPr>
        </p:nvGraphicFramePr>
        <p:xfrm>
          <a:off x="8662035" y="1125855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8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165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75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表格 37"/>
          <p:cNvGraphicFramePr/>
          <p:nvPr>
            <p:custDataLst>
              <p:tags r:id="rId39"/>
            </p:custDataLst>
          </p:nvPr>
        </p:nvGraphicFramePr>
        <p:xfrm>
          <a:off x="8662035" y="1388745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45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165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75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表格 38"/>
          <p:cNvGraphicFramePr/>
          <p:nvPr>
            <p:custDataLst>
              <p:tags r:id="rId40"/>
            </p:custDataLst>
          </p:nvPr>
        </p:nvGraphicFramePr>
        <p:xfrm>
          <a:off x="8662035" y="1651635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35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163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52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/>
          <p:nvPr>
            <p:custDataLst>
              <p:tags r:id="rId41"/>
            </p:custDataLst>
          </p:nvPr>
        </p:nvGraphicFramePr>
        <p:xfrm>
          <a:off x="8664575" y="1914525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6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173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55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表格 40"/>
          <p:cNvGraphicFramePr/>
          <p:nvPr>
            <p:custDataLst>
              <p:tags r:id="rId42"/>
            </p:custDataLst>
          </p:nvPr>
        </p:nvGraphicFramePr>
        <p:xfrm>
          <a:off x="8664575" y="2177415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183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62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72415" y="191135"/>
            <a:ext cx="3357245" cy="545465"/>
          </a:xfrm>
        </p:spPr>
        <p:txBody>
          <a:bodyPr>
            <a:noAutofit/>
          </a:bodyPr>
          <a:p>
            <a:pPr algn="l"/>
            <a:r>
              <a:rPr lang="en-US" altLang="zh-CN" sz="2400"/>
              <a:t>2 </a:t>
            </a:r>
            <a:r>
              <a:rPr lang="zh-CN" altLang="en-US" sz="2400"/>
              <a:t>公式写写看</a:t>
            </a:r>
            <a:r>
              <a:rPr lang="zh-CN" sz="2400"/>
              <a:t>？</a:t>
            </a:r>
            <a:endParaRPr lang="zh-CN" sz="2400"/>
          </a:p>
        </p:txBody>
      </p:sp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85085" y="1415415"/>
            <a:ext cx="509270" cy="55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</p:pic>
      <p:pic>
        <p:nvPicPr>
          <p:cNvPr id="7" name="图片 6"/>
          <p:cNvPicPr/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37055" y="1942465"/>
            <a:ext cx="509270" cy="558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34005" y="2406015"/>
            <a:ext cx="509270" cy="558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/>
          <p:nvPr>
            <p:custDataLst>
              <p:tags r:id="rId6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658235" y="1110615"/>
            <a:ext cx="509270" cy="558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>
            <p:custDataLst>
              <p:tags r:id="rId7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64335" y="1110615"/>
            <a:ext cx="509270" cy="5588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1" name="直接连接符 10"/>
          <p:cNvCxnSpPr>
            <a:stCxn id="10" idx="2"/>
            <a:endCxn id="7" idx="0"/>
          </p:cNvCxnSpPr>
          <p:nvPr>
            <p:custDataLst>
              <p:tags r:id="rId8"/>
            </p:custDataLst>
          </p:nvPr>
        </p:nvCxnSpPr>
        <p:spPr>
          <a:xfrm>
            <a:off x="1918970" y="1669415"/>
            <a:ext cx="172720" cy="27305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3"/>
            <a:endCxn id="6" idx="1"/>
          </p:cNvCxnSpPr>
          <p:nvPr>
            <p:custDataLst>
              <p:tags r:id="rId9"/>
            </p:custDataLst>
          </p:nvPr>
        </p:nvCxnSpPr>
        <p:spPr>
          <a:xfrm>
            <a:off x="2173605" y="1390015"/>
            <a:ext cx="411480" cy="30480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8" idx="0"/>
          </p:cNvCxnSpPr>
          <p:nvPr>
            <p:custDataLst>
              <p:tags r:id="rId10"/>
            </p:custDataLst>
          </p:nvPr>
        </p:nvCxnSpPr>
        <p:spPr>
          <a:xfrm>
            <a:off x="2915920" y="1942465"/>
            <a:ext cx="172720" cy="46355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</p:cNvCxnSpPr>
          <p:nvPr>
            <p:custDataLst>
              <p:tags r:id="rId11"/>
            </p:custDataLst>
          </p:nvPr>
        </p:nvCxnSpPr>
        <p:spPr>
          <a:xfrm flipV="1">
            <a:off x="2346325" y="1881505"/>
            <a:ext cx="515620" cy="34036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2"/>
            </p:custDataLst>
          </p:nvPr>
        </p:nvCxnSpPr>
        <p:spPr>
          <a:xfrm flipV="1">
            <a:off x="3088640" y="1411605"/>
            <a:ext cx="522605" cy="25781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/>
          <p:nvPr>
            <p:custDataLst>
              <p:tags r:id="rId13"/>
            </p:custDataLst>
          </p:nvPr>
        </p:nvGraphicFramePr>
        <p:xfrm>
          <a:off x="683895" y="934085"/>
          <a:ext cx="198755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8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165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75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>
            <p:custDataLst>
              <p:tags r:id="rId14"/>
            </p:custDataLst>
          </p:nvPr>
        </p:nvGraphicFramePr>
        <p:xfrm>
          <a:off x="260985" y="2433955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6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173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55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/>
          <p:nvPr>
            <p:custDataLst>
              <p:tags r:id="rId15"/>
            </p:custDataLst>
          </p:nvPr>
        </p:nvGraphicFramePr>
        <p:xfrm>
          <a:off x="2091690" y="2925445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112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62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/>
          <p:nvPr>
            <p:custDataLst>
              <p:tags r:id="rId16"/>
            </p:custDataLst>
          </p:nvPr>
        </p:nvGraphicFramePr>
        <p:xfrm>
          <a:off x="3164840" y="906145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45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165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75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/>
          <p:nvPr>
            <p:custDataLst>
              <p:tags r:id="rId17"/>
            </p:custDataLst>
          </p:nvPr>
        </p:nvGraphicFramePr>
        <p:xfrm>
          <a:off x="3044190" y="1807845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35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163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52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右箭头 27"/>
          <p:cNvSpPr/>
          <p:nvPr/>
        </p:nvSpPr>
        <p:spPr>
          <a:xfrm>
            <a:off x="5676900" y="1800225"/>
            <a:ext cx="1193800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429500" y="205740"/>
            <a:ext cx="4387850" cy="3081655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779000" y="675005"/>
            <a:ext cx="1898650" cy="408305"/>
          </a:xfrm>
          <a:prstGeom prst="rect">
            <a:avLst/>
          </a:prstGeom>
        </p:spPr>
      </p:pic>
      <p:graphicFrame>
        <p:nvGraphicFramePr>
          <p:cNvPr id="38" name="表格 37"/>
          <p:cNvGraphicFramePr/>
          <p:nvPr>
            <p:custDataLst>
              <p:tags r:id="rId20"/>
            </p:custDataLst>
          </p:nvPr>
        </p:nvGraphicFramePr>
        <p:xfrm>
          <a:off x="7639685" y="294640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8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165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75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表格 38"/>
          <p:cNvGraphicFramePr/>
          <p:nvPr>
            <p:custDataLst>
              <p:tags r:id="rId21"/>
            </p:custDataLst>
          </p:nvPr>
        </p:nvGraphicFramePr>
        <p:xfrm>
          <a:off x="7639685" y="557530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45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165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75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表格 39"/>
          <p:cNvGraphicFramePr/>
          <p:nvPr>
            <p:custDataLst>
              <p:tags r:id="rId22"/>
            </p:custDataLst>
          </p:nvPr>
        </p:nvGraphicFramePr>
        <p:xfrm>
          <a:off x="7639685" y="820420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35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163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52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格 40"/>
          <p:cNvGraphicFramePr/>
          <p:nvPr>
            <p:custDataLst>
              <p:tags r:id="rId23"/>
            </p:custDataLst>
          </p:nvPr>
        </p:nvGraphicFramePr>
        <p:xfrm>
          <a:off x="7642225" y="1083310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6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173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55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表格 41"/>
          <p:cNvGraphicFramePr/>
          <p:nvPr>
            <p:custDataLst>
              <p:tags r:id="rId24"/>
            </p:custDataLst>
          </p:nvPr>
        </p:nvGraphicFramePr>
        <p:xfrm>
          <a:off x="7642225" y="1346200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183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62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表格 42"/>
          <p:cNvGraphicFramePr/>
          <p:nvPr>
            <p:custDataLst>
              <p:tags r:id="rId25"/>
            </p:custDataLst>
          </p:nvPr>
        </p:nvGraphicFramePr>
        <p:xfrm>
          <a:off x="7637145" y="1871980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表格 43"/>
          <p:cNvGraphicFramePr/>
          <p:nvPr>
            <p:custDataLst>
              <p:tags r:id="rId26"/>
            </p:custDataLst>
          </p:nvPr>
        </p:nvGraphicFramePr>
        <p:xfrm>
          <a:off x="7637145" y="2134870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" name="表格 56"/>
          <p:cNvGraphicFramePr/>
          <p:nvPr>
            <p:custDataLst>
              <p:tags r:id="rId27"/>
            </p:custDataLst>
          </p:nvPr>
        </p:nvGraphicFramePr>
        <p:xfrm>
          <a:off x="7637145" y="2397760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表格 57"/>
          <p:cNvGraphicFramePr/>
          <p:nvPr>
            <p:custDataLst>
              <p:tags r:id="rId28"/>
            </p:custDataLst>
          </p:nvPr>
        </p:nvGraphicFramePr>
        <p:xfrm>
          <a:off x="7639685" y="2660650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8" name="表格 67"/>
          <p:cNvGraphicFramePr/>
          <p:nvPr>
            <p:custDataLst>
              <p:tags r:id="rId29"/>
            </p:custDataLst>
          </p:nvPr>
        </p:nvGraphicFramePr>
        <p:xfrm>
          <a:off x="7639685" y="2923540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9" name="图片 68" descr="31393935333132353b31393939353539343b5e8f53f731"/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275715" y="1188085"/>
            <a:ext cx="394335" cy="394335"/>
          </a:xfrm>
          <a:prstGeom prst="rect">
            <a:avLst/>
          </a:prstGeom>
        </p:spPr>
      </p:pic>
      <p:pic>
        <p:nvPicPr>
          <p:cNvPr id="70" name="图片 69" descr="31393935333132353b31393939353539353b5e8f53f732"/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214495" y="1177925"/>
            <a:ext cx="436245" cy="436245"/>
          </a:xfrm>
          <a:prstGeom prst="rect">
            <a:avLst/>
          </a:prstGeom>
        </p:spPr>
      </p:pic>
      <p:pic>
        <p:nvPicPr>
          <p:cNvPr id="71" name="图片 70" descr="31393935333132353b31393939353539363b5e8f53f733"/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682875" y="1111885"/>
            <a:ext cx="394335" cy="394335"/>
          </a:xfrm>
          <a:prstGeom prst="rect">
            <a:avLst/>
          </a:prstGeom>
        </p:spPr>
      </p:pic>
      <p:pic>
        <p:nvPicPr>
          <p:cNvPr id="72" name="图片 71" descr="31393935333132353b31393939353539373b5e8f53f734"/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456690" y="2016125"/>
            <a:ext cx="380365" cy="380365"/>
          </a:xfrm>
          <a:prstGeom prst="rect">
            <a:avLst/>
          </a:prstGeom>
        </p:spPr>
      </p:pic>
      <p:pic>
        <p:nvPicPr>
          <p:cNvPr id="73" name="图片 72" descr="31393935333132353b31393939353539383b5e8f53f735"/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336925" y="2457450"/>
            <a:ext cx="455295" cy="455295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>
            <p:custDataLst>
              <p:tags r:id="rId40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9735185" y="2277110"/>
            <a:ext cx="1942465" cy="434340"/>
          </a:xfrm>
          <a:prstGeom prst="rect">
            <a:avLst/>
          </a:prstGeom>
        </p:spPr>
      </p:pic>
      <p:graphicFrame>
        <p:nvGraphicFramePr>
          <p:cNvPr id="77" name="表格 76"/>
          <p:cNvGraphicFramePr/>
          <p:nvPr>
            <p:custDataLst>
              <p:tags r:id="rId42"/>
            </p:custDataLst>
          </p:nvPr>
        </p:nvGraphicFramePr>
        <p:xfrm>
          <a:off x="8220075" y="3395980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altLang="zh-CN" sz="100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8" name="表格 77"/>
          <p:cNvGraphicFramePr/>
          <p:nvPr>
            <p:custDataLst>
              <p:tags r:id="rId43"/>
            </p:custDataLst>
          </p:nvPr>
        </p:nvGraphicFramePr>
        <p:xfrm>
          <a:off x="8220075" y="3658870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altLang="zh-CN" sz="100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9" name="表格 78"/>
          <p:cNvGraphicFramePr/>
          <p:nvPr>
            <p:custDataLst>
              <p:tags r:id="rId44"/>
            </p:custDataLst>
          </p:nvPr>
        </p:nvGraphicFramePr>
        <p:xfrm>
          <a:off x="8220075" y="3921760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altLang="zh-CN" sz="100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表格 79"/>
          <p:cNvGraphicFramePr/>
          <p:nvPr>
            <p:custDataLst>
              <p:tags r:id="rId45"/>
            </p:custDataLst>
          </p:nvPr>
        </p:nvGraphicFramePr>
        <p:xfrm>
          <a:off x="8222615" y="4184650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altLang="zh-CN" sz="100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表格 80"/>
          <p:cNvGraphicFramePr/>
          <p:nvPr>
            <p:custDataLst>
              <p:tags r:id="rId46"/>
            </p:custDataLst>
          </p:nvPr>
        </p:nvGraphicFramePr>
        <p:xfrm>
          <a:off x="8222615" y="4447540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altLang="zh-CN" sz="100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>
            <p:custDataLst>
              <p:tags r:id="rId47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1381125" y="3755390"/>
            <a:ext cx="1863725" cy="4292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9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5829935" y="3658870"/>
            <a:ext cx="1998980" cy="819785"/>
          </a:xfrm>
          <a:prstGeom prst="rect">
            <a:avLst/>
          </a:prstGeom>
        </p:spPr>
      </p:pic>
      <p:graphicFrame>
        <p:nvGraphicFramePr>
          <p:cNvPr id="19" name="表格 18"/>
          <p:cNvGraphicFramePr/>
          <p:nvPr>
            <p:custDataLst>
              <p:tags r:id="rId51"/>
            </p:custDataLst>
          </p:nvPr>
        </p:nvGraphicFramePr>
        <p:xfrm>
          <a:off x="3466465" y="3395980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/>
          <p:nvPr>
            <p:custDataLst>
              <p:tags r:id="rId52"/>
            </p:custDataLst>
          </p:nvPr>
        </p:nvGraphicFramePr>
        <p:xfrm>
          <a:off x="3466465" y="3658870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23"/>
          <p:cNvGraphicFramePr/>
          <p:nvPr>
            <p:custDataLst>
              <p:tags r:id="rId53"/>
            </p:custDataLst>
          </p:nvPr>
        </p:nvGraphicFramePr>
        <p:xfrm>
          <a:off x="3466465" y="3921760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/>
          <p:nvPr>
            <p:custDataLst>
              <p:tags r:id="rId54"/>
            </p:custDataLst>
          </p:nvPr>
        </p:nvGraphicFramePr>
        <p:xfrm>
          <a:off x="3469005" y="4184650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/>
          <p:nvPr>
            <p:custDataLst>
              <p:tags r:id="rId55"/>
            </p:custDataLst>
          </p:nvPr>
        </p:nvGraphicFramePr>
        <p:xfrm>
          <a:off x="3469005" y="4447540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2248535" y="6257925"/>
            <a:ext cx="3775710" cy="550545"/>
            <a:chOff x="5753" y="9294"/>
            <a:chExt cx="5946" cy="867"/>
          </a:xfrm>
        </p:grpSpPr>
        <p:cxnSp>
          <p:nvCxnSpPr>
            <p:cNvPr id="15" name="直接连接符 14"/>
            <p:cNvCxnSpPr/>
            <p:nvPr/>
          </p:nvCxnSpPr>
          <p:spPr>
            <a:xfrm flipV="1">
              <a:off x="7229" y="10149"/>
              <a:ext cx="2227" cy="13"/>
            </a:xfrm>
            <a:prstGeom prst="line">
              <a:avLst/>
            </a:prstGeom>
            <a:ln w="28575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图片 26"/>
            <p:cNvPicPr>
              <a:picLocks noChangeAspect="1"/>
            </p:cNvPicPr>
            <p:nvPr>
              <p:custDataLst>
                <p:tags r:id="rId56"/>
              </p:custDataLst>
            </p:nvPr>
          </p:nvPicPr>
          <p:blipFill>
            <a:blip r:embed="rId57"/>
            <a:stretch>
              <a:fillRect/>
            </a:stretch>
          </p:blipFill>
          <p:spPr>
            <a:xfrm>
              <a:off x="5753" y="9294"/>
              <a:ext cx="5947" cy="722"/>
            </a:xfrm>
            <a:prstGeom prst="rect">
              <a:avLst/>
            </a:prstGeom>
          </p:spPr>
        </p:pic>
      </p:grpSp>
      <p:graphicFrame>
        <p:nvGraphicFramePr>
          <p:cNvPr id="29" name="表格 28"/>
          <p:cNvGraphicFramePr/>
          <p:nvPr>
            <p:custDataLst>
              <p:tags r:id="rId58"/>
            </p:custDataLst>
          </p:nvPr>
        </p:nvGraphicFramePr>
        <p:xfrm>
          <a:off x="4598035" y="4817745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8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165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75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表格 29"/>
          <p:cNvGraphicFramePr/>
          <p:nvPr>
            <p:custDataLst>
              <p:tags r:id="rId59"/>
            </p:custDataLst>
          </p:nvPr>
        </p:nvGraphicFramePr>
        <p:xfrm>
          <a:off x="4598035" y="5080635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45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165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75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表格 31"/>
          <p:cNvGraphicFramePr/>
          <p:nvPr>
            <p:custDataLst>
              <p:tags r:id="rId60"/>
            </p:custDataLst>
          </p:nvPr>
        </p:nvGraphicFramePr>
        <p:xfrm>
          <a:off x="4598035" y="5343525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35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163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52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/>
          <p:nvPr>
            <p:custDataLst>
              <p:tags r:id="rId61"/>
            </p:custDataLst>
          </p:nvPr>
        </p:nvGraphicFramePr>
        <p:xfrm>
          <a:off x="4600575" y="5606415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6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173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55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表格 33"/>
          <p:cNvGraphicFramePr/>
          <p:nvPr>
            <p:custDataLst>
              <p:tags r:id="rId62"/>
            </p:custDataLst>
          </p:nvPr>
        </p:nvGraphicFramePr>
        <p:xfrm>
          <a:off x="4600575" y="5869305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183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62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35"/>
          <p:cNvGraphicFramePr/>
          <p:nvPr>
            <p:custDataLst>
              <p:tags r:id="rId63"/>
            </p:custDataLst>
          </p:nvPr>
        </p:nvGraphicFramePr>
        <p:xfrm>
          <a:off x="1355725" y="4817745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表格 44"/>
          <p:cNvGraphicFramePr/>
          <p:nvPr>
            <p:custDataLst>
              <p:tags r:id="rId64"/>
            </p:custDataLst>
          </p:nvPr>
        </p:nvGraphicFramePr>
        <p:xfrm>
          <a:off x="1355725" y="5080635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表格 45"/>
          <p:cNvGraphicFramePr/>
          <p:nvPr>
            <p:custDataLst>
              <p:tags r:id="rId65"/>
            </p:custDataLst>
          </p:nvPr>
        </p:nvGraphicFramePr>
        <p:xfrm>
          <a:off x="1355725" y="5343525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表格 46"/>
          <p:cNvGraphicFramePr/>
          <p:nvPr>
            <p:custDataLst>
              <p:tags r:id="rId66"/>
            </p:custDataLst>
          </p:nvPr>
        </p:nvGraphicFramePr>
        <p:xfrm>
          <a:off x="1358265" y="5606415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表格 47"/>
          <p:cNvGraphicFramePr/>
          <p:nvPr>
            <p:custDataLst>
              <p:tags r:id="rId67"/>
            </p:custDataLst>
          </p:nvPr>
        </p:nvGraphicFramePr>
        <p:xfrm>
          <a:off x="1358265" y="5869305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乘号 48"/>
          <p:cNvSpPr/>
          <p:nvPr/>
        </p:nvSpPr>
        <p:spPr>
          <a:xfrm>
            <a:off x="3658235" y="5080635"/>
            <a:ext cx="617855" cy="652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>
            <a:off x="7079615" y="5343525"/>
            <a:ext cx="499745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6" name="表格 65"/>
          <p:cNvGraphicFramePr/>
          <p:nvPr>
            <p:custDataLst>
              <p:tags r:id="rId68"/>
            </p:custDataLst>
          </p:nvPr>
        </p:nvGraphicFramePr>
        <p:xfrm>
          <a:off x="7981315" y="5343525"/>
          <a:ext cx="2228850" cy="27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"/>
                <a:gridCol w="445770"/>
                <a:gridCol w="445770"/>
                <a:gridCol w="445770"/>
                <a:gridCol w="445770"/>
              </a:tblGrid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148</a:t>
                      </a:r>
                      <a:endParaRPr lang="en-US" altLang="zh-CN"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altLang="zh-CN"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23</a:t>
                      </a:r>
                      <a:endParaRPr lang="en-US" altLang="zh-CN"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849</a:t>
                      </a:r>
                      <a:endParaRPr lang="en-US" altLang="zh-CN"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319</a:t>
                      </a:r>
                      <a:endParaRPr lang="en-US" altLang="zh-CN"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1" name="右箭头 50"/>
          <p:cNvSpPr/>
          <p:nvPr>
            <p:custDataLst>
              <p:tags r:id="rId69"/>
            </p:custDataLst>
          </p:nvPr>
        </p:nvSpPr>
        <p:spPr>
          <a:xfrm>
            <a:off x="7087870" y="6377305"/>
            <a:ext cx="499745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2" name="表格 51"/>
          <p:cNvGraphicFramePr/>
          <p:nvPr>
            <p:custDataLst>
              <p:tags r:id="rId70"/>
            </p:custDataLst>
          </p:nvPr>
        </p:nvGraphicFramePr>
        <p:xfrm>
          <a:off x="7978775" y="6308725"/>
          <a:ext cx="2562225" cy="272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445"/>
                <a:gridCol w="512445"/>
                <a:gridCol w="512445"/>
                <a:gridCol w="512445"/>
                <a:gridCol w="512445"/>
              </a:tblGrid>
              <a:tr h="272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29.6</a:t>
                      </a:r>
                      <a:endParaRPr lang="en-US" altLang="zh-CN"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0.4</a:t>
                      </a:r>
                      <a:endParaRPr lang="en-US" altLang="zh-CN"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4.6</a:t>
                      </a:r>
                      <a:endParaRPr lang="en-US" altLang="zh-CN"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169.8</a:t>
                      </a:r>
                      <a:endParaRPr lang="en-US" altLang="zh-CN"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63.8</a:t>
                      </a:r>
                      <a:endParaRPr lang="en-US" altLang="zh-CN"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7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72415" y="191135"/>
            <a:ext cx="3357245" cy="545465"/>
          </a:xfrm>
        </p:spPr>
        <p:txBody>
          <a:bodyPr>
            <a:noAutofit/>
          </a:bodyPr>
          <a:p>
            <a:pPr algn="l"/>
            <a:r>
              <a:rPr lang="en-US" altLang="zh-CN" sz="2400"/>
              <a:t>3 </a:t>
            </a:r>
            <a:r>
              <a:rPr lang="zh-CN" altLang="en-US" sz="2400"/>
              <a:t>常用消息传播</a:t>
            </a:r>
            <a:endParaRPr lang="zh-CN" altLang="en-US" sz="2400"/>
          </a:p>
        </p:txBody>
      </p:sp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741670" y="1189990"/>
            <a:ext cx="509270" cy="55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</p:pic>
      <p:pic>
        <p:nvPicPr>
          <p:cNvPr id="7" name="图片 6"/>
          <p:cNvPicPr/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993640" y="1717040"/>
            <a:ext cx="509270" cy="558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990590" y="2180590"/>
            <a:ext cx="509270" cy="558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/>
          <p:nvPr>
            <p:custDataLst>
              <p:tags r:id="rId6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814820" y="885190"/>
            <a:ext cx="509270" cy="558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>
            <p:custDataLst>
              <p:tags r:id="rId7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20920" y="885190"/>
            <a:ext cx="509270" cy="5588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1" name="直接连接符 10"/>
          <p:cNvCxnSpPr>
            <a:stCxn id="10" idx="2"/>
            <a:endCxn id="7" idx="0"/>
          </p:cNvCxnSpPr>
          <p:nvPr>
            <p:custDataLst>
              <p:tags r:id="rId8"/>
            </p:custDataLst>
          </p:nvPr>
        </p:nvCxnSpPr>
        <p:spPr>
          <a:xfrm>
            <a:off x="5075555" y="1443990"/>
            <a:ext cx="172720" cy="27305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3"/>
            <a:endCxn id="6" idx="1"/>
          </p:cNvCxnSpPr>
          <p:nvPr>
            <p:custDataLst>
              <p:tags r:id="rId9"/>
            </p:custDataLst>
          </p:nvPr>
        </p:nvCxnSpPr>
        <p:spPr>
          <a:xfrm>
            <a:off x="5330190" y="1164590"/>
            <a:ext cx="411480" cy="30480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8" idx="0"/>
          </p:cNvCxnSpPr>
          <p:nvPr>
            <p:custDataLst>
              <p:tags r:id="rId10"/>
            </p:custDataLst>
          </p:nvPr>
        </p:nvCxnSpPr>
        <p:spPr>
          <a:xfrm>
            <a:off x="6072505" y="1717040"/>
            <a:ext cx="172720" cy="46355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</p:cNvCxnSpPr>
          <p:nvPr>
            <p:custDataLst>
              <p:tags r:id="rId11"/>
            </p:custDataLst>
          </p:nvPr>
        </p:nvCxnSpPr>
        <p:spPr>
          <a:xfrm flipV="1">
            <a:off x="5502910" y="1656080"/>
            <a:ext cx="515620" cy="34036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2"/>
            </p:custDataLst>
          </p:nvPr>
        </p:nvCxnSpPr>
        <p:spPr>
          <a:xfrm flipV="1">
            <a:off x="6245225" y="1186180"/>
            <a:ext cx="522605" cy="25781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/>
          <p:nvPr>
            <p:custDataLst>
              <p:tags r:id="rId13"/>
            </p:custDataLst>
          </p:nvPr>
        </p:nvGraphicFramePr>
        <p:xfrm>
          <a:off x="3840480" y="708660"/>
          <a:ext cx="198755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8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165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75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>
            <p:custDataLst>
              <p:tags r:id="rId14"/>
            </p:custDataLst>
          </p:nvPr>
        </p:nvGraphicFramePr>
        <p:xfrm>
          <a:off x="3417570" y="2208530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6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173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55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/>
          <p:nvPr>
            <p:custDataLst>
              <p:tags r:id="rId15"/>
            </p:custDataLst>
          </p:nvPr>
        </p:nvGraphicFramePr>
        <p:xfrm>
          <a:off x="6321425" y="680720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45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165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75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/>
          <p:nvPr>
            <p:custDataLst>
              <p:tags r:id="rId16"/>
            </p:custDataLst>
          </p:nvPr>
        </p:nvGraphicFramePr>
        <p:xfrm>
          <a:off x="6200775" y="1582420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35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163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52</a:t>
                      </a:r>
                      <a:endParaRPr lang="en-US" altLang="zh-CN" sz="10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5742305" y="3266440"/>
            <a:ext cx="5967730" cy="316357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9" name="图片 68" descr="31393935333132353b31393939353539343b5e8f53f731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432300" y="962660"/>
            <a:ext cx="394335" cy="394335"/>
          </a:xfrm>
          <a:prstGeom prst="rect">
            <a:avLst/>
          </a:prstGeom>
        </p:spPr>
      </p:pic>
      <p:pic>
        <p:nvPicPr>
          <p:cNvPr id="70" name="图片 69" descr="31393935333132353b31393939353539353b5e8f53f732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371080" y="952500"/>
            <a:ext cx="436245" cy="436245"/>
          </a:xfrm>
          <a:prstGeom prst="rect">
            <a:avLst/>
          </a:prstGeom>
        </p:spPr>
      </p:pic>
      <p:pic>
        <p:nvPicPr>
          <p:cNvPr id="71" name="图片 70" descr="31393935333132353b31393939353539363b5e8f53f733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839460" y="886460"/>
            <a:ext cx="394335" cy="394335"/>
          </a:xfrm>
          <a:prstGeom prst="rect">
            <a:avLst/>
          </a:prstGeom>
        </p:spPr>
      </p:pic>
      <p:pic>
        <p:nvPicPr>
          <p:cNvPr id="72" name="图片 71" descr="31393935333132353b31393939353539373b5e8f53f734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13275" y="1790700"/>
            <a:ext cx="380365" cy="380365"/>
          </a:xfrm>
          <a:prstGeom prst="rect">
            <a:avLst/>
          </a:prstGeom>
        </p:spPr>
      </p:pic>
      <p:pic>
        <p:nvPicPr>
          <p:cNvPr id="73" name="图片 72" descr="31393935333132353b31393939353539383b5e8f53f735"/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493510" y="2232025"/>
            <a:ext cx="455295" cy="45529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7"/>
            </p:custDataLst>
          </p:nvPr>
        </p:nvSpPr>
        <p:spPr>
          <a:xfrm>
            <a:off x="363220" y="3977005"/>
            <a:ext cx="1539875" cy="1631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 sz="2000" b="1">
                <a:latin typeface="Wingdings" panose="05000000000000000000" charset="0"/>
                <a:ea typeface="微软雅黑" panose="020B0503020204020204" charset="-122"/>
              </a:rPr>
              <a:t>均值传播：</a:t>
            </a:r>
            <a:endParaRPr lang="zh-CN" altLang="en-US" sz="2000" b="1">
              <a:latin typeface="Wingdings" panose="05000000000000000000" charset="0"/>
              <a:ea typeface="微软雅黑" panose="020B0503020204020204" charset="-122"/>
            </a:endParaRPr>
          </a:p>
          <a:p>
            <a:pPr marL="266700" indent="-266700">
              <a:lnSpc>
                <a:spcPct val="160000"/>
              </a:lnSpc>
            </a:pPr>
            <a:endParaRPr lang="zh-CN" altLang="en-US" sz="2000" b="1">
              <a:latin typeface="Calibri" panose="020F0502020204030204" charset="0"/>
              <a:ea typeface="微软雅黑" panose="020B0503020204020204" charset="-122"/>
            </a:endParaRPr>
          </a:p>
          <a:p>
            <a:pPr marL="266700" indent="-266700">
              <a:lnSpc>
                <a:spcPct val="160000"/>
              </a:lnSpc>
            </a:pPr>
            <a:r>
              <a:rPr lang="zh-CN" altLang="en-US" sz="2000" b="1">
                <a:latin typeface="Calibri" panose="020F0502020204030204" charset="0"/>
                <a:ea typeface="微软雅黑" panose="020B0503020204020204" charset="-122"/>
              </a:rPr>
              <a:t>求和传播：</a:t>
            </a:r>
            <a:endParaRPr lang="zh-CN" altLang="en-US" sz="2000" b="1">
              <a:latin typeface="Calibri" panose="020F0502020204030204" charset="0"/>
              <a:ea typeface="微软雅黑" panose="020B0503020204020204" charset="-122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Ø"/>
            </a:pPr>
            <a:endParaRPr lang="zh-CN" altLang="en-US" sz="2000" b="1">
              <a:latin typeface="Calibri" panose="020F0502020204030204" charset="0"/>
              <a:ea typeface="微软雅黑" panose="020B050302020402020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842770" y="4114165"/>
            <a:ext cx="3194050" cy="433705"/>
            <a:chOff x="5753" y="9294"/>
            <a:chExt cx="5946" cy="867"/>
          </a:xfrm>
        </p:grpSpPr>
        <p:cxnSp>
          <p:nvCxnSpPr>
            <p:cNvPr id="54" name="直接连接符 53"/>
            <p:cNvCxnSpPr/>
            <p:nvPr>
              <p:custDataLst>
                <p:tags r:id="rId28"/>
              </p:custDataLst>
            </p:nvPr>
          </p:nvCxnSpPr>
          <p:spPr>
            <a:xfrm flipV="1">
              <a:off x="7229" y="10149"/>
              <a:ext cx="2227" cy="13"/>
            </a:xfrm>
            <a:prstGeom prst="line">
              <a:avLst/>
            </a:prstGeom>
            <a:ln w="28575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图片 54"/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30"/>
            <a:stretch>
              <a:fillRect/>
            </a:stretch>
          </p:blipFill>
          <p:spPr>
            <a:xfrm>
              <a:off x="5753" y="9294"/>
              <a:ext cx="5947" cy="722"/>
            </a:xfrm>
            <a:prstGeom prst="rect">
              <a:avLst/>
            </a:prstGeom>
          </p:spPr>
        </p:pic>
      </p:grpSp>
      <p:pic>
        <p:nvPicPr>
          <p:cNvPr id="56" name="图片 55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1842770" y="5128260"/>
            <a:ext cx="2588895" cy="399415"/>
          </a:xfrm>
          <a:prstGeom prst="rect">
            <a:avLst/>
          </a:prstGeom>
        </p:spPr>
      </p:pic>
      <p:sp>
        <p:nvSpPr>
          <p:cNvPr id="59" name="文本框 58"/>
          <p:cNvSpPr txBox="1"/>
          <p:nvPr>
            <p:custDataLst>
              <p:tags r:id="rId33"/>
            </p:custDataLst>
          </p:nvPr>
        </p:nvSpPr>
        <p:spPr>
          <a:xfrm>
            <a:off x="5828030" y="3326765"/>
            <a:ext cx="2242820" cy="58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 sz="2000" b="1">
                <a:latin typeface="Wingdings" panose="05000000000000000000" charset="0"/>
                <a:ea typeface="微软雅黑" panose="020B0503020204020204" charset="-122"/>
              </a:rPr>
              <a:t>图卷积网络</a:t>
            </a:r>
            <a:r>
              <a:rPr lang="en-US" altLang="zh-CN" sz="2000" b="1">
                <a:latin typeface="Calibri" panose="020F0502020204030204" charset="0"/>
                <a:ea typeface="微软雅黑" panose="020B0503020204020204" charset="-122"/>
                <a:sym typeface="+mn-ea"/>
              </a:rPr>
              <a:t>GCN</a:t>
            </a:r>
            <a:r>
              <a:rPr lang="zh-CN" altLang="en-US" sz="2000" b="1">
                <a:latin typeface="Wingdings" panose="05000000000000000000" charset="0"/>
                <a:ea typeface="微软雅黑" panose="020B0503020204020204" charset="-122"/>
              </a:rPr>
              <a:t>：</a:t>
            </a:r>
            <a:endParaRPr lang="zh-CN" altLang="en-US" sz="2000" b="1">
              <a:latin typeface="Calibri" panose="020F0502020204030204" charset="0"/>
              <a:ea typeface="微软雅黑" panose="020B0503020204020204" charset="-122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Ø"/>
            </a:pPr>
            <a:endParaRPr lang="zh-CN" altLang="en-US" sz="2000" b="1">
              <a:latin typeface="Calibri" panose="020F0502020204030204" charset="0"/>
              <a:ea typeface="微软雅黑" panose="020B0503020204020204" charset="-122"/>
            </a:endParaRPr>
          </a:p>
        </p:txBody>
      </p:sp>
      <p:pic>
        <p:nvPicPr>
          <p:cNvPr id="61" name="图片 60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6477635" y="5053330"/>
            <a:ext cx="1593215" cy="367030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9149080" y="5027930"/>
            <a:ext cx="1693545" cy="694690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>
            <p:custDataLst>
              <p:tags r:id="rId38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7052310" y="5913755"/>
            <a:ext cx="3640455" cy="378460"/>
          </a:xfrm>
          <a:prstGeom prst="rect">
            <a:avLst/>
          </a:prstGeom>
        </p:spPr>
      </p:pic>
      <p:graphicFrame>
        <p:nvGraphicFramePr>
          <p:cNvPr id="64" name="表格 63"/>
          <p:cNvGraphicFramePr/>
          <p:nvPr>
            <p:custDataLst>
              <p:tags r:id="rId40"/>
            </p:custDataLst>
          </p:nvPr>
        </p:nvGraphicFramePr>
        <p:xfrm>
          <a:off x="5819775" y="2703830"/>
          <a:ext cx="1987550" cy="26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"/>
                <a:gridCol w="397510"/>
                <a:gridCol w="397510"/>
                <a:gridCol w="397510"/>
                <a:gridCol w="397510"/>
              </a:tblGrid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112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62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5" name="图片 64"/>
          <p:cNvPicPr>
            <a:picLocks noChangeAspect="1"/>
          </p:cNvPicPr>
          <p:nvPr>
            <p:custDataLst>
              <p:tags r:id="rId41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5979795" y="4015105"/>
            <a:ext cx="5525135" cy="536575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>
            <p:custDataLst>
              <p:tags r:id="rId43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8420100" y="515620"/>
            <a:ext cx="3448050" cy="2451100"/>
          </a:xfrm>
          <a:prstGeom prst="rect">
            <a:avLst/>
          </a:prstGeom>
        </p:spPr>
      </p:pic>
    </p:spTree>
    <p:custDataLst>
      <p:tags r:id="rId4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72415" y="191135"/>
            <a:ext cx="3357245" cy="545465"/>
          </a:xfrm>
        </p:spPr>
        <p:txBody>
          <a:bodyPr>
            <a:noAutofit/>
          </a:bodyPr>
          <a:p>
            <a:pPr algn="l"/>
            <a:r>
              <a:rPr lang="en-US" altLang="zh-CN" sz="2400"/>
              <a:t>4 </a:t>
            </a:r>
            <a:r>
              <a:rPr lang="zh-CN" altLang="en-US" sz="2400"/>
              <a:t>实验对比</a:t>
            </a:r>
            <a:endParaRPr lang="zh-CN" sz="2400"/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3858895" y="78105"/>
            <a:ext cx="8096250" cy="57486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372110" y="862330"/>
            <a:ext cx="3257550" cy="2228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53035" y="3489960"/>
            <a:ext cx="6096000" cy="2748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b="1"/>
              <a:t>节点：</a:t>
            </a:r>
            <a:r>
              <a:rPr lang="zh-CN" altLang="en-US"/>
              <a:t>节点代表论文，共2708篇。如下所示，每篇论文由</a:t>
            </a:r>
            <a:r>
              <a:rPr lang="zh-CN" altLang="en-US"/>
              <a:t>两部分组成，</a:t>
            </a:r>
            <a:endParaRPr lang="zh-CN" altLang="en-US"/>
          </a:p>
          <a:p>
            <a:pPr marL="742950" lvl="1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b="1"/>
              <a:t>特征：</a:t>
            </a:r>
            <a:r>
              <a:rPr lang="zh-CN" altLang="en-US"/>
              <a:t>论文的词向量，一个有1433位的二进制, 表示1433个词汇中的每个单词在文章中是存在(由1表示)还是不存在(由0表示)</a:t>
            </a:r>
            <a:endParaRPr lang="zh-CN" altLang="en-US"/>
          </a:p>
          <a:p>
            <a:pPr marL="742950" lvl="1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b="1"/>
              <a:t>类别：</a:t>
            </a:r>
            <a:r>
              <a:rPr lang="zh-CN" altLang="en-US"/>
              <a:t>论文的类别，如Neural</a:t>
            </a:r>
            <a:r>
              <a:rPr lang="en-US" altLang="zh-CN"/>
              <a:t> </a:t>
            </a:r>
            <a:r>
              <a:rPr lang="zh-CN" altLang="en-US"/>
              <a:t>Networks。</a:t>
            </a:r>
            <a:endParaRPr lang="zh-CN" altLang="en-US"/>
          </a:p>
          <a:p>
            <a:pPr marL="742950" lvl="1" indent="-285750">
              <a:lnSpc>
                <a:spcPct val="120000"/>
              </a:lnSpc>
              <a:buFont typeface="Wingdings" panose="05000000000000000000" charset="0"/>
              <a:buChar char="l"/>
            </a:pPr>
            <a:endParaRPr lang="zh-CN" altLang="en-US"/>
          </a:p>
          <a:p>
            <a:pPr lv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b="1"/>
              <a:t>边：</a:t>
            </a:r>
            <a:r>
              <a:rPr lang="zh-CN" altLang="en-US"/>
              <a:t>由邻接矩阵描述。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249035" y="4438650"/>
            <a:ext cx="1934210" cy="2774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318885" y="5176520"/>
            <a:ext cx="1241425" cy="266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294120" y="5835015"/>
            <a:ext cx="2087245" cy="30797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72415" y="191135"/>
            <a:ext cx="3357245" cy="545465"/>
          </a:xfrm>
        </p:spPr>
        <p:txBody>
          <a:bodyPr>
            <a:noAutofit/>
          </a:bodyPr>
          <a:p>
            <a:pPr algn="l"/>
            <a:r>
              <a:rPr lang="en-US" altLang="zh-CN" sz="2400"/>
              <a:t>4 </a:t>
            </a:r>
            <a:r>
              <a:rPr lang="zh-CN" altLang="en-US" sz="2400"/>
              <a:t>实验对比</a:t>
            </a:r>
            <a:endParaRPr lang="zh-CN" sz="2400"/>
          </a:p>
        </p:txBody>
      </p:sp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5155565" y="276225"/>
            <a:ext cx="3257550" cy="2228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626110" y="2345055"/>
            <a:ext cx="10403840" cy="24161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b="1"/>
              <a:t>机器学习方法</a:t>
            </a:r>
            <a:r>
              <a:rPr lang="en-US" altLang="zh-CN" b="1"/>
              <a:t> SVM</a:t>
            </a:r>
            <a:r>
              <a:rPr lang="zh-CN" altLang="en-US" b="1"/>
              <a:t>：</a:t>
            </a:r>
            <a:r>
              <a:rPr lang="zh-CN" altLang="en-US"/>
              <a:t>仅使用特征矩阵</a:t>
            </a:r>
            <a:endParaRPr lang="zh-CN" altLang="en-US" b="1"/>
          </a:p>
          <a:p>
            <a:pPr>
              <a:lnSpc>
                <a:spcPct val="120000"/>
              </a:lnSpc>
            </a:pPr>
            <a:endParaRPr lang="zh-CN" altLang="en-US"/>
          </a:p>
          <a:p>
            <a:pPr>
              <a:lnSpc>
                <a:spcPct val="120000"/>
              </a:lnSpc>
            </a:pPr>
            <a:endParaRPr lang="zh-CN" altLang="en-US"/>
          </a:p>
          <a:p>
            <a:pPr lv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b="1"/>
              <a:t>多层感知机：</a:t>
            </a:r>
            <a:r>
              <a:rPr lang="zh-CN" altLang="en-US">
                <a:sym typeface="+mn-ea"/>
              </a:rPr>
              <a:t>仅使用特征矩阵，使用全连接网络，</a:t>
            </a:r>
            <a:r>
              <a:rPr lang="zh-CN" altLang="en-US">
                <a:sym typeface="+mn-ea"/>
              </a:rPr>
              <a:t>隐层维度数组</a:t>
            </a:r>
            <a:r>
              <a:rPr lang="en-US" altLang="zh-CN">
                <a:sym typeface="+mn-ea"/>
              </a:rPr>
              <a:t> [1433, 256,32,7], 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relu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dropout</a:t>
            </a:r>
            <a:endParaRPr lang="zh-CN" altLang="en-US" b="1"/>
          </a:p>
          <a:p>
            <a:pPr lvl="0" indent="0">
              <a:lnSpc>
                <a:spcPct val="120000"/>
              </a:lnSpc>
              <a:buFont typeface="Wingdings" panose="05000000000000000000" charset="0"/>
              <a:buNone/>
            </a:pPr>
            <a:endParaRPr lang="zh-CN" altLang="en-US"/>
          </a:p>
          <a:p>
            <a:pPr lvl="0" indent="0">
              <a:lnSpc>
                <a:spcPct val="120000"/>
              </a:lnSpc>
              <a:buFont typeface="Wingdings" panose="05000000000000000000" charset="0"/>
              <a:buNone/>
            </a:pPr>
            <a:endParaRPr lang="zh-CN" altLang="en-US"/>
          </a:p>
          <a:p>
            <a:pPr lv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b="1"/>
              <a:t>GCN </a:t>
            </a:r>
            <a:r>
              <a:rPr lang="zh-CN" altLang="en-US" b="1"/>
              <a:t>图卷积网络</a:t>
            </a:r>
            <a:r>
              <a:rPr lang="zh-CN" altLang="en-US"/>
              <a:t>：使用特征矩阵与邻接矩阵，</a:t>
            </a:r>
            <a:r>
              <a:rPr lang="en-US" altLang="zh-CN"/>
              <a:t>X </a:t>
            </a:r>
            <a:r>
              <a:rPr lang="zh-CN" altLang="en-US"/>
              <a:t>与</a:t>
            </a:r>
            <a:r>
              <a:rPr lang="en-US" altLang="zh-CN"/>
              <a:t> A</a:t>
            </a:r>
            <a:r>
              <a:rPr lang="zh-CN" altLang="en-US"/>
              <a:t>。</a:t>
            </a:r>
            <a:r>
              <a:rPr lang="zh-CN" altLang="en-US">
                <a:sym typeface="+mn-ea"/>
              </a:rPr>
              <a:t>隐层维度数组</a:t>
            </a:r>
            <a:r>
              <a:rPr lang="en-US" altLang="zh-CN">
                <a:sym typeface="+mn-ea"/>
              </a:rPr>
              <a:t> [1433, 128, 32, 7], 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relu</a:t>
            </a:r>
            <a:endParaRPr lang="en-US" altLang="zh-CN"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2325370" y="5239385"/>
          <a:ext cx="672973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700"/>
                <a:gridCol w="807720"/>
                <a:gridCol w="951865"/>
                <a:gridCol w="1303021"/>
                <a:gridCol w="1302386"/>
                <a:gridCol w="1082040"/>
              </a:tblGrid>
              <a:tr h="365760">
                <a:tc rowSpan="2">
                  <a:txBody>
                    <a:bodyPr/>
                    <a:p>
                      <a:pPr algn="ctr" fontAlgn="ctr">
                        <a:lnSpc>
                          <a:spcPct val="170000"/>
                        </a:lnSpc>
                        <a:buNone/>
                      </a:pPr>
                      <a:r>
                        <a:rPr lang="zh-CN" altLang="en-US"/>
                        <a:t>分类</a:t>
                      </a: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lnSpc>
                          <a:spcPct val="180000"/>
                        </a:lnSpc>
                        <a:buNone/>
                      </a:pPr>
                      <a:r>
                        <a:rPr lang="en-US" altLang="zh-CN"/>
                        <a:t>SVM</a:t>
                      </a:r>
                      <a:endParaRPr lang="en-US" altLang="zh-CN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lnSpc>
                          <a:spcPct val="180000"/>
                        </a:lnSpc>
                        <a:buNone/>
                      </a:pPr>
                      <a:r>
                        <a:rPr lang="en-US" altLang="zh-CN"/>
                        <a:t>MLP</a:t>
                      </a:r>
                      <a:endParaRPr lang="en-US" altLang="zh-CN"/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Message Propagate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GCN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Sum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准确率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61.5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68.3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83.7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83.4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82.7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图片 9" descr="mlp_los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6485" y="369570"/>
            <a:ext cx="3001645" cy="232156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72415" y="191135"/>
            <a:ext cx="3357245" cy="545465"/>
          </a:xfrm>
        </p:spPr>
        <p:txBody>
          <a:bodyPr>
            <a:noAutofit/>
          </a:bodyPr>
          <a:p>
            <a:pPr algn="l"/>
            <a:r>
              <a:rPr lang="en-US" altLang="zh-CN" sz="2400"/>
              <a:t>4 </a:t>
            </a:r>
            <a:r>
              <a:rPr lang="zh-CN" altLang="en-US" sz="2400"/>
              <a:t>实验对比</a:t>
            </a:r>
            <a:endParaRPr lang="zh-CN" sz="240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380490" y="1628775"/>
            <a:ext cx="4765040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b="1"/>
              <a:t>1. </a:t>
            </a:r>
            <a:r>
              <a:rPr lang="zh-CN" altLang="en-US" b="1"/>
              <a:t>删除边的比例</a:t>
            </a:r>
            <a:r>
              <a:rPr lang="en-US" altLang="zh-CN" b="1"/>
              <a:t> [0.1, 0.3, 0.5, 0.7, 0.9]</a:t>
            </a:r>
            <a:endParaRPr lang="zh-CN" altLang="en-US" b="1"/>
          </a:p>
          <a:p>
            <a:pPr lvl="0" indent="0">
              <a:lnSpc>
                <a:spcPct val="120000"/>
              </a:lnSpc>
              <a:buFont typeface="Wingdings" panose="05000000000000000000" charset="0"/>
              <a:buNone/>
            </a:pPr>
            <a:endParaRPr lang="zh-CN" altLang="en-US" b="1"/>
          </a:p>
          <a:p>
            <a:pPr lv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b="1"/>
              <a:t>2. </a:t>
            </a:r>
            <a:r>
              <a:rPr lang="zh-CN" altLang="en-US" b="1"/>
              <a:t>不同的信息传播方法</a:t>
            </a:r>
            <a:r>
              <a:rPr lang="en-US" altLang="zh-CN" b="1"/>
              <a:t> GCN</a:t>
            </a:r>
            <a:r>
              <a:rPr lang="zh-CN" altLang="en-US" b="1"/>
              <a:t>，</a:t>
            </a:r>
            <a:r>
              <a:rPr lang="en-US" altLang="zh-CN" b="1"/>
              <a:t>Mean, Sum</a:t>
            </a:r>
            <a:endParaRPr lang="en-US" altLang="zh-CN" b="1"/>
          </a:p>
        </p:txBody>
      </p:sp>
      <p:pic>
        <p:nvPicPr>
          <p:cNvPr id="3" name="图片 2" descr="remove_ed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870" y="736600"/>
            <a:ext cx="3928745" cy="30302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01900" y="3835400"/>
            <a:ext cx="6180455" cy="251968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72415" y="191135"/>
            <a:ext cx="3357245" cy="545465"/>
          </a:xfrm>
        </p:spPr>
        <p:txBody>
          <a:bodyPr>
            <a:noAutofit/>
          </a:bodyPr>
          <a:p>
            <a:pPr algn="l"/>
            <a:r>
              <a:rPr lang="en-US" altLang="zh-CN" sz="2400"/>
              <a:t>5 </a:t>
            </a:r>
            <a:r>
              <a:rPr lang="zh-CN" altLang="en-US" sz="2400"/>
              <a:t>资源</a:t>
            </a:r>
            <a:r>
              <a:rPr lang="zh-CN" altLang="en-US" sz="2400"/>
              <a:t>整合</a:t>
            </a:r>
            <a:endParaRPr lang="zh-CN" altLang="en-US" sz="240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185545" y="840740"/>
            <a:ext cx="5788660" cy="2341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b="1"/>
              <a:t>1. python</a:t>
            </a:r>
            <a:r>
              <a:rPr lang="zh-CN" altLang="en-US" b="1"/>
              <a:t>语言实现，安装</a:t>
            </a:r>
            <a:r>
              <a:rPr lang="en-US" altLang="zh-CN" b="1"/>
              <a:t>torch</a:t>
            </a:r>
            <a:r>
              <a:rPr lang="zh-CN" altLang="en-US" b="1"/>
              <a:t>库，即可</a:t>
            </a:r>
            <a:r>
              <a:rPr lang="zh-CN" altLang="en-US" b="1"/>
              <a:t>复现。</a:t>
            </a:r>
            <a:endParaRPr lang="zh-CN" altLang="en-US" b="1"/>
          </a:p>
          <a:p>
            <a:pPr lvl="0" indent="0">
              <a:lnSpc>
                <a:spcPct val="120000"/>
              </a:lnSpc>
              <a:buFont typeface="Wingdings" panose="05000000000000000000" charset="0"/>
              <a:buNone/>
            </a:pPr>
            <a:endParaRPr lang="en-US" altLang="zh-CN" b="1"/>
          </a:p>
          <a:p>
            <a:pPr lv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b="1"/>
              <a:t>2. ipynb</a:t>
            </a:r>
            <a:r>
              <a:rPr lang="zh-CN" altLang="en-US" b="1"/>
              <a:t>文件提供分段式代码</a:t>
            </a:r>
            <a:r>
              <a:rPr lang="zh-CN" altLang="en-US" b="1"/>
              <a:t>运行。</a:t>
            </a:r>
            <a:endParaRPr lang="zh-CN" altLang="en-US" b="1"/>
          </a:p>
          <a:p>
            <a:pPr lvl="0" indent="0">
              <a:lnSpc>
                <a:spcPct val="120000"/>
              </a:lnSpc>
              <a:buFont typeface="Wingdings" panose="05000000000000000000" charset="0"/>
              <a:buNone/>
            </a:pPr>
            <a:endParaRPr lang="zh-CN" altLang="en-US" b="1"/>
          </a:p>
          <a:p>
            <a:pPr lv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b="1"/>
              <a:t>3. </a:t>
            </a:r>
            <a:r>
              <a:rPr lang="zh-CN" altLang="en-US" b="1"/>
              <a:t>所有复现以及教程已上传</a:t>
            </a:r>
            <a:r>
              <a:rPr lang="en-US" altLang="zh-CN" b="1"/>
              <a:t> Github</a:t>
            </a:r>
            <a:r>
              <a:rPr lang="zh-CN" altLang="en-US" b="1"/>
              <a:t>。</a:t>
            </a:r>
            <a:endParaRPr lang="zh-CN" altLang="en-US" b="1"/>
          </a:p>
          <a:p>
            <a:pPr lvl="0" indent="0">
              <a:lnSpc>
                <a:spcPct val="120000"/>
              </a:lnSpc>
              <a:buFont typeface="Wingdings" panose="05000000000000000000" charset="0"/>
              <a:buNone/>
            </a:pPr>
            <a:endParaRPr lang="zh-CN" altLang="en-US" sz="1600" b="1"/>
          </a:p>
          <a:p>
            <a:pPr lv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1600"/>
              <a:t>https://github.com/liuyishoua/message_propagate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37655" y="560705"/>
            <a:ext cx="4401820" cy="59747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86205" y="3430270"/>
            <a:ext cx="4034790" cy="315658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10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UNIT_PLACING_PICTURE_USER_VIEWPORT" val="{&quot;height&quot;:880,&quot;width&quot;:802}"/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21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22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23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137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38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39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41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42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4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UNIT_PLACING_PICTURE_USER_VIEWPORT" val="{&quot;height&quot;:880,&quot;width&quot;:802}"/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TABLE_ENDDRAG_ORIGIN_RECT" val="201*21"/>
  <p:tag name="TABLE_ENDDRAG_RECT" val="628*496*201*21"/>
  <p:tag name="KSO_WM_BEAUTIFY_FLAG" val=""/>
</p:tagLst>
</file>

<file path=ppt/tags/tag156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57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58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59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62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63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64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65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66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67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68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69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73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74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75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76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81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82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83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86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87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88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89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91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92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93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94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95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1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UNIT_PLACING_PICTURE_USER_VIEWPORT" val="{&quot;height&quot;:880,&quot;width&quot;:802}"/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TABLE_ENDDRAG_ORIGIN_RECT" val="201*21"/>
  <p:tag name="TABLE_ENDDRAG_RECT" val="628*496*201*21"/>
  <p:tag name="KSO_WM_BEAUTIFY_FLAG" val=""/>
</p:tagLst>
</file>

<file path=ppt/tags/tag211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212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213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UNIT_TABLE_BEAUTIFY" val="smartTable{282753bc-3eac-4ed2-9729-23202974779d}"/>
  <p:tag name="TABLE_ENDDRAG_ORIGIN_RECT" val="582*86"/>
  <p:tag name="TABLE_ENDDRAG_RECT" val="178*389*582*86"/>
</p:tagLst>
</file>

<file path=ppt/tags/tag23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3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5.xml><?xml version="1.0" encoding="utf-8"?>
<p:tagLst xmlns:p="http://schemas.openxmlformats.org/presentationml/2006/main">
  <p:tag name="COMMONDATA" val="eyJoZGlkIjoiZTIyOGQxNTIzNTA2ZjJmOTAyNmEzNTdjYzAyMjMzMTIifQ=="/>
  <p:tag name="KSO_WPP_MARK_KEY" val="6554f9dd-61e1-44cf-92b1-8842f56513f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PLACING_PICTURE_USER_VIEWPORT" val="{&quot;height&quot;:880,&quot;width&quot;:802}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TABLE_ENDDRAG_ORIGIN_RECT" val="212*23"/>
  <p:tag name="TABLE_ENDDRAG_RECT" val="365*463*212*23"/>
</p:tagLst>
</file>

<file path=ppt/tags/tag73.xml><?xml version="1.0" encoding="utf-8"?>
<p:tagLst xmlns:p="http://schemas.openxmlformats.org/presentationml/2006/main">
  <p:tag name="KSO_WM_UNIT_PLACING_PICTURE_USER_VIEWPORT" val="{&quot;height&quot;:880,&quot;width&quot;:802}"/>
  <p:tag name="KSO_WM_BEAUTIFY_FLAG" val="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81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83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84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85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86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91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92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93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94.xml><?xml version="1.0" encoding="utf-8"?>
<p:tagLst xmlns:p="http://schemas.openxmlformats.org/presentationml/2006/main">
  <p:tag name="TABLE_ENDDRAG_ORIGIN_RECT" val="133*18"/>
  <p:tag name="TABLE_ENDDRAG_RECT" val="144*255*133*18"/>
  <p:tag name="KSO_WM_BEAUTIFY_FLAG" val=""/>
</p:tagLst>
</file>

<file path=ppt/tags/tag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1422</Words>
  <Application>WPS 演示</Application>
  <PresentationFormat>宽屏</PresentationFormat>
  <Paragraphs>802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Calibri</vt:lpstr>
      <vt:lpstr>Arial Unicode MS</vt:lpstr>
      <vt:lpstr>Office 主题​​</vt:lpstr>
      <vt:lpstr>图神经网络的传播机制</vt:lpstr>
      <vt:lpstr>1 打游戏还是打太极？</vt:lpstr>
      <vt:lpstr>1 打游戏还是打太极？</vt:lpstr>
      <vt:lpstr>2 公式写写看？</vt:lpstr>
      <vt:lpstr>2 公式写写看？</vt:lpstr>
      <vt:lpstr>3 实验对比</vt:lpstr>
      <vt:lpstr>4 实验对比</vt:lpstr>
      <vt:lpstr>5 实验对比</vt:lpstr>
      <vt:lpstr>4 实验对比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alone</cp:lastModifiedBy>
  <cp:revision>208</cp:revision>
  <dcterms:created xsi:type="dcterms:W3CDTF">2019-06-19T02:08:00Z</dcterms:created>
  <dcterms:modified xsi:type="dcterms:W3CDTF">2023-05-25T10:10:29Z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069FF9F0AB1F44879705C71D0F5B1601_11</vt:lpwstr>
  </property>
</Properties>
</file>