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4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6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4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6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6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2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49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6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7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0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6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2021-06-11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2686"/>
            <a:ext cx="9144000" cy="1276314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SQL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2018</a:t>
            </a:r>
            <a:r>
              <a:rPr lang="zh-CN" altLang="en-US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级软件</a:t>
            </a:r>
            <a:r>
              <a:rPr lang="en-US" altLang="zh-CN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</a:t>
            </a:r>
            <a:r>
              <a:rPr lang="zh-CN" altLang="en-US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班刘奕鑫</a:t>
            </a:r>
          </a:p>
          <a:p>
            <a:r>
              <a:rPr lang="en-US" altLang="zh-CN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201830220372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993" y="1766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配置连接参数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BFD5EA-8ED8-4861-9C5B-EF60C9A2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2" y="1734566"/>
            <a:ext cx="9466385" cy="3527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993" y="1766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软件主页面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81BE8-36AA-40D8-9245-4D8E197E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27" y="1133148"/>
            <a:ext cx="9510346" cy="49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8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993" y="1766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查看表的字段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C5369-E388-471A-9A3C-1E361B6B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285875"/>
            <a:ext cx="55054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993" y="17666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97C93-FC75-49E6-B5CF-839FCB39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69" y="1134739"/>
            <a:ext cx="9108047" cy="4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6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23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 Light</vt:lpstr>
      <vt:lpstr>Arial</vt:lpstr>
      <vt:lpstr>Garamond</vt:lpstr>
      <vt:lpstr>环保</vt:lpstr>
      <vt:lpstr>Spark SQL查询器</vt:lpstr>
      <vt:lpstr>配置连接参数</vt:lpstr>
      <vt:lpstr>软件主页面</vt:lpstr>
      <vt:lpstr>查看表的字段</vt:lpstr>
      <vt:lpstr>执行SQL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简单文件同步器</dc:title>
  <dc:creator>lyx</dc:creator>
  <cp:lastModifiedBy>xrot</cp:lastModifiedBy>
  <cp:revision>14</cp:revision>
  <dcterms:created xsi:type="dcterms:W3CDTF">2021-06-02T01:57:00Z</dcterms:created>
  <dcterms:modified xsi:type="dcterms:W3CDTF">2021-06-10T16:44:38Z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9783F6B71A17427DB26C87AB6C910514</vt:lpwstr>
  </property>
  <property fmtid="{D5CDD505-2E9C-101B-9397-08002B2CF9AE}" pid="3" name="KSOProductBuildVer">
    <vt:lpwstr>2052-11.1.0.10495</vt:lpwstr>
  </property>
</Properties>
</file>