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22"/>
    <p:restoredTop sz="94758"/>
  </p:normalViewPr>
  <p:slideViewPr>
    <p:cSldViewPr snapToGrid="0">
      <p:cViewPr>
        <p:scale>
          <a:sx n="109" d="100"/>
          <a:sy n="109" d="100"/>
        </p:scale>
        <p:origin x="49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462A32-5101-344A-BF3E-79A5837E43B3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652B4F-AA9A-8442-B77B-D00255FA3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50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52B4F-AA9A-8442-B77B-D00255FA35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18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34580-517D-DFFA-8586-6E1F2C400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F20CA4-DF20-F944-BA7E-904384340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B2EAE-8EC6-90DC-5D49-52A21D91E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B8A20-57FD-D14F-927B-FEB1DBF2385C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FB9FF-22E2-04FA-12FA-4C38B1B82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3B684-E838-7E7F-9ADF-9B9BA058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A8EE-4C43-AB4C-992D-A38635FFF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6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A70D8-3DA2-8F85-B861-7E0101030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A18E0-824B-CBFB-50ED-CDB0003AE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A9257-3E66-EC56-6071-00CE20214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B8A20-57FD-D14F-927B-FEB1DBF2385C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E023E-31C2-FA25-6390-C1E6A3601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C4DE3-D1AA-9CE4-AA0E-4877CBD32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A8EE-4C43-AB4C-992D-A38635FFF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5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12D84A-4B86-CF30-1192-9A750629ED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791A6-4ABC-4FA8-4326-F735AD9F2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F0875-8F91-A8BA-529E-783B57B2A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B8A20-57FD-D14F-927B-FEB1DBF2385C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4AD93-3910-5241-FA2B-31B92C57F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1950B-D375-0AC1-64C2-A961D68C2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A8EE-4C43-AB4C-992D-A38635FFF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65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040B2-6B2A-6D17-3291-6C1312444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EC9FD-F4C2-F86C-9C04-749005549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891FF-B2C3-5FDC-1FF0-7AE1781C4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B8A20-57FD-D14F-927B-FEB1DBF2385C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E4C05-7BC7-F5CD-8B0A-14754416C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3C30F-F674-A3E9-DC6A-379F89148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A8EE-4C43-AB4C-992D-A38635FFF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F6D07-8BDC-FF65-866D-3F5FCD7B1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3112D-198A-FBDB-A504-E7A5873B1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09A40-227E-5F95-3A54-A33B89E4F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B8A20-57FD-D14F-927B-FEB1DBF2385C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E1B8C-4AA3-D5E1-1DF2-36A021A31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CDEFB-716F-FB41-BED0-BA6016717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A8EE-4C43-AB4C-992D-A38635FFF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86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3D799-A429-122F-FD16-150E7E4A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2998C-3397-874B-82B0-8A89005151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8872E-EB6C-D713-3D3A-8584ED2A2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3B68D-E61F-C5BA-99F8-1E64726AE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B8A20-57FD-D14F-927B-FEB1DBF2385C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95EAC-98BC-12FC-B38D-77B2992E0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2D412-D9A7-4345-938F-70722AD06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A8EE-4C43-AB4C-992D-A38635FFF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22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3FB68-D5FA-8D7D-B12A-E2FC38D2B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45A5C-6A51-D27B-1673-45B6F9DFF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89287-353C-FD4B-4E54-CB98E1B0B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4FBCA0-F34C-E2A0-D5AD-DA613E2839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B334B-C66D-E206-E99B-08793C5D03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B0DE3C-49B5-081C-5B91-6D72FA3A4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B8A20-57FD-D14F-927B-FEB1DBF2385C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5D9907-21DF-AD88-AB52-1172F47B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E9B41E-2A95-D890-387A-06A12DC7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A8EE-4C43-AB4C-992D-A38635FFF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5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8C0B6-6EE5-2BCC-1E75-CEDC9F844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ADB7D2-2928-3A5C-3DBB-0215D5724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B8A20-57FD-D14F-927B-FEB1DBF2385C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31127-D8A9-1E0E-408B-C6B623155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CF5C5-7F43-2904-8586-1ABA0E212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A8EE-4C43-AB4C-992D-A38635FFF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7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900B75-3754-02C4-0171-D32F52FE9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B8A20-57FD-D14F-927B-FEB1DBF2385C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54F711-AA6B-AE66-C039-C06DD074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E5124-94B8-A642-8C98-5128498F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A8EE-4C43-AB4C-992D-A38635FFF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1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30CE6-1353-33BA-8707-C25CEFA2F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61154-E145-3B58-5A82-EF11E86D8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2D8B4-D907-71C3-2DA5-11DE1BE3A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B9F49-E340-272C-8DE3-4876E774E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B8A20-57FD-D14F-927B-FEB1DBF2385C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C3600-4591-0189-383A-35A6AF44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72AB2-EBF0-18FC-6AED-138EE5D0F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A8EE-4C43-AB4C-992D-A38635FFF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08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3B34C-018C-6D09-62B4-60EA2EA73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EB08F7-D62E-C75E-6125-049FD80900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868A1-B3FB-A3F3-3DA4-47CCEE8CD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0DBD7-1110-CF1C-18F2-E5E819683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B8A20-57FD-D14F-927B-FEB1DBF2385C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6230E-5FDD-FDC4-C1CE-4214B30EA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9DB3D-7F32-DA99-C2DC-A6702D3AB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A8EE-4C43-AB4C-992D-A38635FFF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0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49B226-6AD7-4229-7651-73D9EFCDA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9A478-4BEC-D4EA-4BA1-EF5E4549E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3D2BA-0922-4537-21B8-8EE18A4DCF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B8A20-57FD-D14F-927B-FEB1DBF2385C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0DC23-4986-36B9-DD1D-5B61B9451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733DA-BA9A-2E95-4091-9D97477771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9A8EE-4C43-AB4C-992D-A38635FFF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0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CC9104-FB7D-57F5-B83D-BB24BBB1B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1247" y="2313249"/>
            <a:ext cx="3235279" cy="2913132"/>
          </a:xfrm>
          <a:prstGeom prst="rect">
            <a:avLst/>
          </a:prstGeom>
        </p:spPr>
      </p:pic>
      <p:pic>
        <p:nvPicPr>
          <p:cNvPr id="6" name="Picture 2" descr="image-20221230171538736">
            <a:extLst>
              <a:ext uri="{FF2B5EF4-FFF2-40B4-BE49-F238E27FC236}">
                <a16:creationId xmlns:a16="http://schemas.microsoft.com/office/drawing/2014/main" id="{699B531D-5F0D-07A0-F4B3-5EFA3F461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30" y="3727398"/>
            <a:ext cx="3891771" cy="255908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FF410E-A835-7328-028D-814228CBE256}"/>
              </a:ext>
            </a:extLst>
          </p:cNvPr>
          <p:cNvSpPr txBox="1"/>
          <p:nvPr/>
        </p:nvSpPr>
        <p:spPr>
          <a:xfrm>
            <a:off x="2118622" y="3119129"/>
            <a:ext cx="1319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</a:t>
            </a:r>
            <a:r>
              <a:rPr lang="en-US" altLang="zh-CN" dirty="0"/>
              <a:t>ut</a:t>
            </a:r>
            <a:r>
              <a:rPr lang="zh-CN" altLang="en-US" dirty="0"/>
              <a:t> </a:t>
            </a:r>
            <a:r>
              <a:rPr lang="en-US" altLang="zh-CN" dirty="0"/>
              <a:t>Figure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B244ED-4B86-EFEC-72C5-A6199EB8ED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630" y="144758"/>
            <a:ext cx="3891771" cy="28220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81D8D0-7BF9-0BCB-8B2F-89248A72C8EB}"/>
              </a:ext>
            </a:extLst>
          </p:cNvPr>
          <p:cNvSpPr txBox="1"/>
          <p:nvPr/>
        </p:nvSpPr>
        <p:spPr>
          <a:xfrm>
            <a:off x="1692928" y="6488668"/>
            <a:ext cx="217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Reconstructed Figure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2987E50-CDFE-54AF-2D2B-7C367B4D37ED}"/>
              </a:ext>
            </a:extLst>
          </p:cNvPr>
          <p:cNvSpPr/>
          <p:nvPr/>
        </p:nvSpPr>
        <p:spPr>
          <a:xfrm>
            <a:off x="5580186" y="1708819"/>
            <a:ext cx="1805354" cy="92612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DL</a:t>
            </a:r>
            <a:r>
              <a:rPr lang="zh-CN" altLang="en-US" dirty="0"/>
              <a:t> </a:t>
            </a:r>
            <a:r>
              <a:rPr lang="en-US" dirty="0"/>
              <a:t>Model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0F983B-956C-5943-14EB-7CC1FA53DBBF}"/>
              </a:ext>
            </a:extLst>
          </p:cNvPr>
          <p:cNvCxnSpPr>
            <a:cxnSpLocks/>
          </p:cNvCxnSpPr>
          <p:nvPr/>
        </p:nvCxnSpPr>
        <p:spPr>
          <a:xfrm>
            <a:off x="4854241" y="2154294"/>
            <a:ext cx="596105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44D9AE-3CC2-6FBD-B246-311C2B7B803A}"/>
              </a:ext>
            </a:extLst>
          </p:cNvPr>
          <p:cNvCxnSpPr>
            <a:cxnSpLocks/>
          </p:cNvCxnSpPr>
          <p:nvPr/>
        </p:nvCxnSpPr>
        <p:spPr>
          <a:xfrm>
            <a:off x="7515380" y="2171880"/>
            <a:ext cx="956863" cy="122506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07FF717-2F4A-1ED1-34E8-C943F870506A}"/>
              </a:ext>
            </a:extLst>
          </p:cNvPr>
          <p:cNvSpPr txBox="1"/>
          <p:nvPr/>
        </p:nvSpPr>
        <p:spPr>
          <a:xfrm>
            <a:off x="9875301" y="5417886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</a:t>
            </a:r>
          </a:p>
        </p:txBody>
      </p:sp>
      <p:pic>
        <p:nvPicPr>
          <p:cNvPr id="1028" name="Picture 4" descr="Python Libraries for Natural Language Processing | by Claire D. Costa |  Towards Data Science">
            <a:extLst>
              <a:ext uri="{FF2B5EF4-FFF2-40B4-BE49-F238E27FC236}">
                <a16:creationId xmlns:a16="http://schemas.microsoft.com/office/drawing/2014/main" id="{4D9ED531-573D-CAE3-F95E-07F90B5DE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205" y="4537043"/>
            <a:ext cx="2165334" cy="939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25186F5-52C5-2D72-D796-5ADC3E7240E6}"/>
              </a:ext>
            </a:extLst>
          </p:cNvPr>
          <p:cNvCxnSpPr>
            <a:cxnSpLocks/>
            <a:endCxn id="1028" idx="3"/>
          </p:cNvCxnSpPr>
          <p:nvPr/>
        </p:nvCxnSpPr>
        <p:spPr>
          <a:xfrm flipH="1">
            <a:off x="7643539" y="3924512"/>
            <a:ext cx="773708" cy="10824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47760A-10EC-67C5-9496-ED5417C6740D}"/>
              </a:ext>
            </a:extLst>
          </p:cNvPr>
          <p:cNvCxnSpPr>
            <a:cxnSpLocks/>
            <a:stCxn id="1028" idx="1"/>
          </p:cNvCxnSpPr>
          <p:nvPr/>
        </p:nvCxnSpPr>
        <p:spPr>
          <a:xfrm flipH="1">
            <a:off x="4854241" y="5006940"/>
            <a:ext cx="62396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0" name="Picture 6" descr="图标人工矢量图形Illustrator非常适合工作人员向量例证- 插画包括有筹码, 线路: 172660534">
            <a:extLst>
              <a:ext uri="{FF2B5EF4-FFF2-40B4-BE49-F238E27FC236}">
                <a16:creationId xmlns:a16="http://schemas.microsoft.com/office/drawing/2014/main" id="{C95D4B0A-225F-9D60-E701-B721BFB1BE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66" t="31239" r="32727" b="32201"/>
          <a:stretch/>
        </p:blipFill>
        <p:spPr bwMode="auto">
          <a:xfrm>
            <a:off x="6184810" y="416691"/>
            <a:ext cx="596105" cy="62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5E3A86D-B595-A116-287E-BE1C5596FE95}"/>
              </a:ext>
            </a:extLst>
          </p:cNvPr>
          <p:cNvCxnSpPr>
            <a:cxnSpLocks/>
          </p:cNvCxnSpPr>
          <p:nvPr/>
        </p:nvCxnSpPr>
        <p:spPr>
          <a:xfrm>
            <a:off x="4854240" y="727971"/>
            <a:ext cx="1101084" cy="0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86D257F-43A8-7CE8-999B-5E6405B9CEDC}"/>
              </a:ext>
            </a:extLst>
          </p:cNvPr>
          <p:cNvSpPr txBox="1"/>
          <p:nvPr/>
        </p:nvSpPr>
        <p:spPr>
          <a:xfrm>
            <a:off x="6049089" y="1004703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Human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6AC58BA-9DE6-6954-7F53-4327F1FD83A2}"/>
              </a:ext>
            </a:extLst>
          </p:cNvPr>
          <p:cNvCxnSpPr>
            <a:cxnSpLocks/>
          </p:cNvCxnSpPr>
          <p:nvPr/>
        </p:nvCxnSpPr>
        <p:spPr>
          <a:xfrm>
            <a:off x="7415733" y="727971"/>
            <a:ext cx="2793153" cy="1426323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Multiply 33">
            <a:extLst>
              <a:ext uri="{FF2B5EF4-FFF2-40B4-BE49-F238E27FC236}">
                <a16:creationId xmlns:a16="http://schemas.microsoft.com/office/drawing/2014/main" id="{9481147A-A743-65A6-5FAF-B951E7081352}"/>
              </a:ext>
            </a:extLst>
          </p:cNvPr>
          <p:cNvSpPr/>
          <p:nvPr/>
        </p:nvSpPr>
        <p:spPr>
          <a:xfrm>
            <a:off x="5135531" y="528679"/>
            <a:ext cx="376958" cy="398584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ultiply 34">
            <a:extLst>
              <a:ext uri="{FF2B5EF4-FFF2-40B4-BE49-F238E27FC236}">
                <a16:creationId xmlns:a16="http://schemas.microsoft.com/office/drawing/2014/main" id="{43A9AC4C-3DBA-990F-87D8-A6B582D4072C}"/>
              </a:ext>
            </a:extLst>
          </p:cNvPr>
          <p:cNvSpPr/>
          <p:nvPr/>
        </p:nvSpPr>
        <p:spPr>
          <a:xfrm>
            <a:off x="8241322" y="1031779"/>
            <a:ext cx="376958" cy="398584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96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</Words>
  <Application>Microsoft Macintosh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office</cp:lastModifiedBy>
  <cp:revision>1</cp:revision>
  <dcterms:created xsi:type="dcterms:W3CDTF">2022-12-30T22:19:03Z</dcterms:created>
  <dcterms:modified xsi:type="dcterms:W3CDTF">2022-12-30T22:43:51Z</dcterms:modified>
</cp:coreProperties>
</file>