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2"/>
  </p:notesMasterIdLst>
  <p:sldIdLst>
    <p:sldId id="256" r:id="rId2"/>
    <p:sldId id="265" r:id="rId3"/>
    <p:sldId id="274" r:id="rId4"/>
    <p:sldId id="278" r:id="rId5"/>
    <p:sldId id="271" r:id="rId6"/>
    <p:sldId id="273" r:id="rId7"/>
    <p:sldId id="272" r:id="rId8"/>
    <p:sldId id="277" r:id="rId9"/>
    <p:sldId id="276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B0489-4EB9-4AD5-BD72-51AA4EA79DF1}" type="datetimeFigureOut">
              <a:rPr lang="zh-CN" altLang="en-US" smtClean="0"/>
              <a:t>2020-06-12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53B21-574C-40D8-BE72-4E946B0B4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4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53B21-574C-40D8-BE72-4E946B0B4B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6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53B21-574C-40D8-BE72-4E946B0B4B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0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31470C-3AEC-439A-8BB1-6BD2E391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第三周</a:t>
            </a:r>
            <a:r>
              <a:rPr lang="en-US" altLang="zh-CN" dirty="0"/>
              <a:t>-</a:t>
            </a:r>
            <a:r>
              <a:rPr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305FE-19D4-4575-9633-5D7ED2F4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528" y="5118467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/>
              <a:t>Zmall</a:t>
            </a:r>
            <a:r>
              <a:rPr lang="zh-CN" altLang="en-US" dirty="0"/>
              <a:t>小组</a:t>
            </a:r>
            <a:r>
              <a:rPr lang="en-US" altLang="zh-CN" b="1" dirty="0"/>
              <a:t>——</a:t>
            </a:r>
            <a:r>
              <a:rPr lang="zh-CN" altLang="en-US" dirty="0"/>
              <a:t>刘奕鑫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7530D-F494-482F-B74A-5E1B4A94F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8" b="24981"/>
          <a:stretch/>
        </p:blipFill>
        <p:spPr>
          <a:xfrm>
            <a:off x="838201" y="127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35EA84-6B56-44B4-93D2-5A1A3947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741" y="1051285"/>
            <a:ext cx="1153331" cy="12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4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16E41-115F-403D-BF19-9439C06C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74A96-EE89-4E45-ABAB-7C5322E4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8DC6B-2171-4A53-81B0-2980969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E12DA-66A9-40C1-B1DC-CF73F766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1619016" cy="4160520"/>
          </a:xfrm>
        </p:spPr>
        <p:txBody>
          <a:bodyPr/>
          <a:lstStyle/>
          <a:p>
            <a:r>
              <a:rPr lang="zh-CN" altLang="en-US" dirty="0"/>
              <a:t>确定技术架构；</a:t>
            </a:r>
            <a:endParaRPr lang="en-US" altLang="zh-CN" dirty="0"/>
          </a:p>
          <a:p>
            <a:r>
              <a:rPr lang="zh-CN" altLang="en-US" dirty="0"/>
              <a:t>数据库简化；</a:t>
            </a:r>
            <a:endParaRPr lang="en-US" altLang="zh-CN" dirty="0"/>
          </a:p>
          <a:p>
            <a:r>
              <a:rPr lang="zh-CN" altLang="en-US" dirty="0"/>
              <a:t>确定功能列表；</a:t>
            </a:r>
            <a:endParaRPr lang="en-US" altLang="zh-CN" dirty="0"/>
          </a:p>
          <a:p>
            <a:r>
              <a:rPr lang="zh-CN" altLang="en-US" dirty="0"/>
              <a:t>小迭代；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58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5F56BC-0676-4CCE-AD0D-F5F13000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749649D-8BEB-4430-9746-CDC5758D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05103" cy="4351338"/>
          </a:xfrm>
        </p:spPr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：学习成本</a:t>
            </a:r>
            <a:endParaRPr lang="en-US" altLang="zh-CN" dirty="0"/>
          </a:p>
          <a:p>
            <a:r>
              <a:rPr lang="en-US" altLang="zh-CN" dirty="0"/>
              <a:t>VUE/</a:t>
            </a:r>
            <a:r>
              <a:rPr lang="zh-CN" altLang="en-US" dirty="0"/>
              <a:t>小程序：能拿到的模板、学习成本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：稳定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557CA3FC-E2B9-4565-B95D-868B2682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768" y="250162"/>
            <a:ext cx="4377232" cy="635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04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AC57-0D17-4489-95F3-34E56012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数据库简化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A10540-35D9-44B9-8270-500AFE73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056"/>
            <a:ext cx="2651396" cy="43329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87B55A-A2DB-431C-AF1C-DF5121A3FEFB}"/>
              </a:ext>
            </a:extLst>
          </p:cNvPr>
          <p:cNvSpPr txBox="1"/>
          <p:nvPr/>
        </p:nvSpPr>
        <p:spPr>
          <a:xfrm>
            <a:off x="1573031" y="1444891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50+ -&gt; 28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910513-C421-4433-BD73-D75F7A30E31F}"/>
              </a:ext>
            </a:extLst>
          </p:cNvPr>
          <p:cNvSpPr/>
          <p:nvPr/>
        </p:nvSpPr>
        <p:spPr>
          <a:xfrm>
            <a:off x="6096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时间：</a:t>
            </a:r>
            <a:r>
              <a:rPr lang="en-US" altLang="zh-CN" dirty="0"/>
              <a:t>2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zh-CN" altLang="en-US" dirty="0"/>
              <a:t>预期：至少能够达成以下展示流程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1. </a:t>
            </a:r>
            <a:r>
              <a:rPr lang="zh-CN" altLang="en-US" b="1" dirty="0"/>
              <a:t>前台：商品浏览</a:t>
            </a:r>
            <a:r>
              <a:rPr lang="en-US" altLang="zh-CN" b="1" dirty="0"/>
              <a:t>-&gt;</a:t>
            </a:r>
            <a:r>
              <a:rPr lang="zh-CN" altLang="en-US" b="1" dirty="0"/>
              <a:t>加入购物车</a:t>
            </a:r>
            <a:r>
              <a:rPr lang="en-US" altLang="zh-CN" b="1" dirty="0"/>
              <a:t>-&gt;</a:t>
            </a:r>
            <a:r>
              <a:rPr lang="zh-CN" altLang="en-US" b="1" dirty="0"/>
              <a:t>商品结算</a:t>
            </a:r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后台：商品管理的</a:t>
            </a:r>
            <a:r>
              <a:rPr lang="en-US" altLang="zh-CN" b="1" dirty="0"/>
              <a:t>CRUD</a:t>
            </a:r>
            <a:r>
              <a:rPr lang="zh-CN" altLang="en-US" b="1" dirty="0"/>
              <a:t>（品牌、类目、属性、商家）</a:t>
            </a:r>
          </a:p>
        </p:txBody>
      </p:sp>
    </p:spTree>
    <p:extLst>
      <p:ext uri="{BB962C8B-B14F-4D97-AF65-F5344CB8AC3E}">
        <p14:creationId xmlns:p14="http://schemas.microsoft.com/office/powerpoint/2010/main" val="28027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F81E1-D931-49F2-A60F-F3106E73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功能列表</a:t>
            </a:r>
            <a:r>
              <a:rPr lang="en-US" altLang="zh-CN" dirty="0"/>
              <a:t>-</a:t>
            </a:r>
            <a:r>
              <a:rPr lang="zh-CN" altLang="en-US" dirty="0"/>
              <a:t>前台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07F7596-0A43-4CF6-BF00-0FFCB808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2768"/>
            <a:ext cx="5427662" cy="3224902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E2E128-155F-4400-B8A6-60079AC0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1680"/>
            <a:ext cx="4586936" cy="39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BF17F-0EA6-4928-BFEC-C9DC6302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功能列表</a:t>
            </a:r>
            <a:r>
              <a:rPr lang="en-US" altLang="zh-CN" dirty="0"/>
              <a:t>-</a:t>
            </a:r>
            <a:r>
              <a:rPr lang="zh-CN" altLang="en-US" dirty="0"/>
              <a:t>小迭代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84A628-930C-40E3-9206-30C85178D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4721" y="2312857"/>
            <a:ext cx="5971212" cy="35578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D2A6D8-0C83-4BEA-891C-A699B2DBF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22" y="2312857"/>
            <a:ext cx="5918777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1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085EE-136E-40A5-A94A-47E354C8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功能列表</a:t>
            </a:r>
            <a:r>
              <a:rPr lang="en-US" altLang="zh-CN" dirty="0"/>
              <a:t>-</a:t>
            </a:r>
            <a:r>
              <a:rPr lang="zh-CN" altLang="en-US" dirty="0"/>
              <a:t>后台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047D64-CAB4-4620-85F2-FABE5BE5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95" y="1825478"/>
            <a:ext cx="7241473" cy="32070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EBADA3-642D-44C2-A7A9-606CB5E9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1" y="1518357"/>
            <a:ext cx="3419048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DC3E-AF39-4D50-8A9C-DCD7004A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功能列表</a:t>
            </a:r>
            <a:r>
              <a:rPr lang="en-US" altLang="zh-CN" dirty="0"/>
              <a:t>-</a:t>
            </a:r>
            <a:r>
              <a:rPr lang="zh-CN" altLang="en-US" dirty="0"/>
              <a:t>小迭代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6E09B6-3F67-4842-B998-962E378C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57" y="1524472"/>
            <a:ext cx="7752943" cy="4739791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9D8578-06F7-437D-9D16-4F44BB92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9" y="1524472"/>
            <a:ext cx="3913520" cy="47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7D5DB-3D36-4817-8519-7F2FFC28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开会记录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B6857-17D2-4628-9605-B0CB35B4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405"/>
            <a:ext cx="10515600" cy="4160520"/>
          </a:xfrm>
        </p:spPr>
        <p:txBody>
          <a:bodyPr/>
          <a:lstStyle/>
          <a:p>
            <a:r>
              <a:rPr lang="zh-CN" altLang="en-US" dirty="0"/>
              <a:t>周三开会：</a:t>
            </a:r>
            <a:r>
              <a:rPr lang="en-US" altLang="zh-CN" dirty="0"/>
              <a:t>1H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64213D-8796-481F-A3FB-6499D975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775"/>
            <a:ext cx="2273914" cy="4121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8A955D-90A7-4B73-A9BF-180D5DF8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14" y="2229320"/>
            <a:ext cx="3295238" cy="45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0AA924-2327-42F4-8162-B9C0F3290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91" y="3896233"/>
            <a:ext cx="5268685" cy="23333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6A9717-579F-469A-9B2F-68B875929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705" y="114497"/>
            <a:ext cx="3638095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784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E72E29"/>
      </a:accent1>
      <a:accent2>
        <a:srgbClr val="D56C17"/>
      </a:accent2>
      <a:accent3>
        <a:srgbClr val="B7A321"/>
      </a:accent3>
      <a:accent4>
        <a:srgbClr val="86B313"/>
      </a:accent4>
      <a:accent5>
        <a:srgbClr val="50BA21"/>
      </a:accent5>
      <a:accent6>
        <a:srgbClr val="15BD27"/>
      </a:accent6>
      <a:hlink>
        <a:srgbClr val="31919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121</Words>
  <Application>Microsoft Office PowerPoint</Application>
  <PresentationFormat>宽屏</PresentationFormat>
  <Paragraphs>28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Century Gothic</vt:lpstr>
      <vt:lpstr>Elephant</vt:lpstr>
      <vt:lpstr>BrushVTI</vt:lpstr>
      <vt:lpstr>第三周-工作汇报</vt:lpstr>
      <vt:lpstr>本周工作</vt:lpstr>
      <vt:lpstr>技术架构</vt:lpstr>
      <vt:lpstr>数据库简化</vt:lpstr>
      <vt:lpstr>功能列表-前台</vt:lpstr>
      <vt:lpstr>功能列表-小迭代</vt:lpstr>
      <vt:lpstr>功能列表-后台</vt:lpstr>
      <vt:lpstr>功能列表-小迭代</vt:lpstr>
      <vt:lpstr>开会记录</vt:lpstr>
      <vt:lpstr>汇报结束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周三开会</dc:title>
  <dc:creator>L YX</dc:creator>
  <cp:lastModifiedBy>L YX</cp:lastModifiedBy>
  <cp:revision>59</cp:revision>
  <dcterms:created xsi:type="dcterms:W3CDTF">2020-05-27T05:29:45Z</dcterms:created>
  <dcterms:modified xsi:type="dcterms:W3CDTF">2020-06-12T08:53:39Z</dcterms:modified>
</cp:coreProperties>
</file>