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8" r:id="rId3"/>
    <p:sldId id="264" r:id="rId4"/>
    <p:sldId id="290" r:id="rId5"/>
    <p:sldId id="291" r:id="rId6"/>
    <p:sldId id="286" r:id="rId7"/>
    <p:sldId id="289" r:id="rId8"/>
    <p:sldId id="292" r:id="rId9"/>
    <p:sldId id="293" r:id="rId10"/>
    <p:sldId id="287" r:id="rId11"/>
    <p:sldId id="294" r:id="rId12"/>
    <p:sldId id="295" r:id="rId13"/>
    <p:sldId id="296" r:id="rId14"/>
    <p:sldId id="297" r:id="rId15"/>
    <p:sldId id="282" r:id="rId16"/>
    <p:sldId id="28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80B1"/>
    <a:srgbClr val="FB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40"/>
      </p:cViewPr>
      <p:guideLst>
        <p:guide orient="horz" pos="22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1254" y="1360453"/>
            <a:ext cx="90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2021</a:t>
            </a:r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夏季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C</a:t>
            </a:r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大程验收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方正苏新诗柳楷简体" panose="02000000000000000000" pitchFamily="2" charset="-122"/>
              <a:ea typeface="方正苏新诗柳楷简体" panose="02000000000000000000" pitchFamily="2" charset="-122"/>
              <a:cs typeface="经典繁行书" panose="0201060901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8817" y="2997905"/>
            <a:ext cx="908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经典繁行书" panose="02010609010101010101" pitchFamily="49" charset="-122"/>
              </a:rPr>
              <a:t>——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经典繁行书" panose="02010609010101010101" pitchFamily="49" charset="-122"/>
              </a:rPr>
              <a:t>排序算法可视化</a:t>
            </a:r>
            <a:endParaRPr lang="zh-CN" altLang="en-US" sz="5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经典繁行书" panose="0201060901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875" y="4358358"/>
            <a:ext cx="1139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 刘逸洋 吴 创 章仁翔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" y="242791"/>
            <a:ext cx="4085793" cy="4747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24581" y="2427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our_data.c</a:t>
            </a:r>
            <a:r>
              <a:rPr lang="zh-CN" altLang="zh-CN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导出二进制文件函数、导入二进制文件函数、打开</a:t>
            </a:r>
            <a:r>
              <a:rPr lang="en-US" altLang="zh-CN" sz="2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txt</a:t>
            </a:r>
            <a:r>
              <a:rPr lang="zh-CN" altLang="zh-CN" sz="2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数据库函数。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5116556" y="2514921"/>
            <a:ext cx="4480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saveData(void)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restoreData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openData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" y="242791"/>
            <a:ext cx="4085793" cy="4747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24581" y="242791"/>
            <a:ext cx="6096000" cy="25958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our_histogram.c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初始化函数</a:t>
            </a:r>
            <a:r>
              <a:rPr lang="zh-CN" altLang="en-US" sz="28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、设定位置函数、画遮罩函数、柱状图移动函数、添加数据按钮函数、最大值函数、画柱状图函数。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5024581" y="3167341"/>
            <a:ext cx="4480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drawHistogram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" y="242791"/>
            <a:ext cx="4085793" cy="4747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24581" y="242791"/>
            <a:ext cx="6096000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our_option.c</a:t>
            </a:r>
            <a:r>
              <a:rPr lang="zh-CN" altLang="en-US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画菜单函数、画按钮函数、冒泡排序函数、选择排序函数、归并排序函数。</a:t>
            </a:r>
          </a:p>
        </p:txBody>
      </p:sp>
      <p:sp>
        <p:nvSpPr>
          <p:cNvPr id="4" name="矩形 3"/>
          <p:cNvSpPr/>
          <p:nvPr/>
        </p:nvSpPr>
        <p:spPr>
          <a:xfrm>
            <a:off x="5024581" y="2505621"/>
            <a:ext cx="44800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drawMenu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drawButtons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rankBubble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rankSelect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rankMerge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1254" y="2394927"/>
            <a:ext cx="908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分工情况</a:t>
            </a:r>
            <a:endParaRPr lang="zh-CN" altLang="en-US" sz="8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方正苏新诗柳楷简体" panose="02000000000000000000" pitchFamily="2" charset="-122"/>
              <a:ea typeface="方正苏新诗柳楷简体" panose="02000000000000000000" pitchFamily="2" charset="-122"/>
              <a:cs typeface="经典繁行书" panose="0201060901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" y="416791"/>
            <a:ext cx="12117243" cy="57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1" y="803852"/>
            <a:ext cx="11865841" cy="47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7370" b="6108"/>
          <a:stretch/>
        </p:blipFill>
        <p:spPr>
          <a:xfrm>
            <a:off x="1208722" y="1216891"/>
            <a:ext cx="9772650" cy="44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1254" y="2394927"/>
            <a:ext cx="908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GUI </a:t>
            </a:r>
            <a:r>
              <a:rPr lang="zh-CN" altLang="en-US" sz="8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1239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39" y="531032"/>
            <a:ext cx="9157141" cy="5790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0018" y="277090"/>
            <a:ext cx="9799782" cy="224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41339" y="507882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DefineColor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("Background_color2",.98,.98,.98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灰色背景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39" y="531032"/>
            <a:ext cx="9157141" cy="5790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8827" y="2518784"/>
            <a:ext cx="9902164" cy="38146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8827" y="2776585"/>
            <a:ext cx="1038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setButtonColors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buttonBackground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wordBlack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"Magenta", "White", 1);</a:t>
            </a: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setMenuColors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("Gray", "Black", "Dark Gray", "White", 1);</a:t>
            </a: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setTextBoxColors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boxBackground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wordBlack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boxBackground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wordBlack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0);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1216" y="4965670"/>
            <a:ext cx="1038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setButtonColors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buttonBackground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wordBlack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"Red", "White", 1);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4023" t="12570" r="3605" b="12440"/>
          <a:stretch/>
        </p:blipFill>
        <p:spPr>
          <a:xfrm>
            <a:off x="1468583" y="4387271"/>
            <a:ext cx="2041236" cy="5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39" y="531032"/>
            <a:ext cx="9157141" cy="5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1254" y="2394927"/>
            <a:ext cx="908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功能界面</a:t>
            </a:r>
            <a:endParaRPr lang="zh-CN" altLang="en-US" sz="8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方正苏新诗柳楷简体" panose="02000000000000000000" pitchFamily="2" charset="-122"/>
              <a:ea typeface="方正苏新诗柳楷简体" panose="02000000000000000000" pitchFamily="2" charset="-122"/>
              <a:cs typeface="经典繁行书" panose="0201060901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4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99" y="203199"/>
            <a:ext cx="7572256" cy="4788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834" y="1921893"/>
            <a:ext cx="7805559" cy="493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295562" y="581892"/>
            <a:ext cx="205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数据编辑界面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5310" y="2348179"/>
            <a:ext cx="2829664" cy="542804"/>
            <a:chOff x="1145310" y="2348179"/>
            <a:chExt cx="2829664" cy="542804"/>
          </a:xfrm>
        </p:grpSpPr>
        <p:sp>
          <p:nvSpPr>
            <p:cNvPr id="8" name="矩形 7"/>
            <p:cNvSpPr/>
            <p:nvPr/>
          </p:nvSpPr>
          <p:spPr>
            <a:xfrm>
              <a:off x="1145310" y="2348179"/>
              <a:ext cx="2811192" cy="542804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51526" y="2366651"/>
              <a:ext cx="2723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动态排序展示界面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47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730" y="-2665730"/>
            <a:ext cx="6858635" cy="12190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1254" y="2394927"/>
            <a:ext cx="908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苏新诗柳楷简体" panose="02000000000000000000" pitchFamily="2" charset="-122"/>
                <a:ea typeface="方正苏新诗柳楷简体" panose="02000000000000000000" pitchFamily="2" charset="-122"/>
                <a:cs typeface="经典繁行书" panose="02010609010101010101" pitchFamily="49" charset="-122"/>
              </a:rPr>
              <a:t>代码结构</a:t>
            </a:r>
            <a:endParaRPr lang="zh-CN" altLang="en-US" sz="8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方正苏新诗柳楷简体" panose="02000000000000000000" pitchFamily="2" charset="-122"/>
              <a:ea typeface="方正苏新诗柳楷简体" panose="02000000000000000000" pitchFamily="2" charset="-122"/>
              <a:cs typeface="经典繁行书" panose="0201060901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8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echatIMG126"/>
          <p:cNvPicPr>
            <a:picLocks noChangeAspect="1"/>
          </p:cNvPicPr>
          <p:nvPr/>
        </p:nvPicPr>
        <p:blipFill>
          <a:blip r:embed="rId2"/>
          <a:srcRect t="-198" r="54328" b="7835"/>
          <a:stretch>
            <a:fillRect/>
          </a:stretch>
        </p:blipFill>
        <p:spPr>
          <a:xfrm rot="16200000">
            <a:off x="5194300" y="-127635"/>
            <a:ext cx="1792605" cy="12179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" y="242791"/>
            <a:ext cx="4085793" cy="4747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32217" y="449064"/>
            <a:ext cx="65393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main.c</a:t>
            </a:r>
            <a:r>
              <a:rPr lang="zh-CN" altLang="en-US" sz="2800" b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清</a:t>
            </a:r>
            <a:r>
              <a:rPr lang="zh-CN" altLang="en-US" sz="2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屏函数、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计时器启动函数、</a:t>
            </a:r>
            <a:r>
              <a:rPr lang="zh-CN" altLang="en-US" sz="2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用户的显示函数、用户的字符事件响应函数、用户的键盘事件响应函数、用户的鼠标事件响应函数、用户的计时器事件响应函数、用户主程序入口</a:t>
            </a:r>
            <a:r>
              <a:rPr lang="zh-CN" altLang="en-US" sz="28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2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254</Words>
  <Application>Microsoft Office PowerPoint</Application>
  <PresentationFormat>宽屏</PresentationFormat>
  <Paragraphs>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方正苏新诗柳楷简体</vt:lpstr>
      <vt:lpstr>黑体</vt:lpstr>
      <vt:lpstr>经典繁行书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hu_desire</dc:creator>
  <cp:lastModifiedBy>admin</cp:lastModifiedBy>
  <cp:revision>24</cp:revision>
  <dcterms:created xsi:type="dcterms:W3CDTF">2018-11-12T10:11:44Z</dcterms:created>
  <dcterms:modified xsi:type="dcterms:W3CDTF">2021-06-14T10:23:23Z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