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FB1C-78F8-B2FD-14EE-D682198CE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37ECD-9524-C41C-6AEA-0D302EB3F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D0497-BE53-DF5D-D82F-DEB4E239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F307-C009-4B2C-A630-0C61F726FC8E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BDC07-467E-5321-80F3-1167A4E3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656B-79B3-1626-43DF-73C07957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4EA-32BD-44A7-BC9B-928EF7E5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3C1C-3D12-E709-4DF1-2EFD2A94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6677D-0733-741F-BE83-943BB9F15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0D7D-8FCD-A6F7-B563-4FBB5D78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F307-C009-4B2C-A630-0C61F726FC8E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C5990-2B59-53CA-9552-3ED0EF27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AA91-D3A8-B17B-05FE-4F160D1F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4EA-32BD-44A7-BC9B-928EF7E5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85F0F-AAB1-B122-4FC1-A3F9AC435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92AD2-0C0F-026A-9E1D-5F8C3417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F7874-7646-0AB9-45A2-7F1C6643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F307-C009-4B2C-A630-0C61F726FC8E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C0616-CCD1-E4D1-4AD2-1E03056A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FBDB-56FC-B936-4390-A158557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4EA-32BD-44A7-BC9B-928EF7E5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2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81CC-3753-AB56-4DA2-98CBCE7C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E78F-2FEE-2A82-456B-7CA28528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569C3-BB76-BA8B-2315-146DC947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F307-C009-4B2C-A630-0C61F726FC8E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9444C-F741-5154-8CCB-2EFECE51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7283C-32F1-D589-32EB-E6CDE8EB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4EA-32BD-44A7-BC9B-928EF7E5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7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9E53-82DF-015F-1F5F-381D1C11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71EDA-C781-C90C-8E15-2AFB3D32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7DF56-2636-6942-AC3D-1249E9B5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F307-C009-4B2C-A630-0C61F726FC8E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690DD-0881-FFC9-B3EC-B88E8178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E48B1-2F4F-2761-DFF0-8173F250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4EA-32BD-44A7-BC9B-928EF7E5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6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3F72-A8F4-F918-D8EB-46246490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3425B-6E5A-6A20-1AEB-8DC50A313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78978-F32D-1644-B409-D467894C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D51E1-648E-0C3A-30E8-542D3A29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F307-C009-4B2C-A630-0C61F726FC8E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C6E55-D9AE-68CC-14C6-CE73786C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426AC-453A-8B7F-B989-C90F2B04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4EA-32BD-44A7-BC9B-928EF7E5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8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25E2-743A-78FD-A4B8-58E57F13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A1BCD-4215-0306-0BE3-4518A55A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2B942-4F08-0C34-671D-2D71D5E4D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7909A-7520-1F85-05D7-E9443FC9F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BDC4C-2FC4-06FB-DE98-36B699D4B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CAE6F-EA1A-1485-1FC5-F4E45512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F307-C009-4B2C-A630-0C61F726FC8E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AB29C-18AA-3FCF-0C2F-2E6D7E24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6E647-FF79-779A-F426-0EFECB6A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4EA-32BD-44A7-BC9B-928EF7E5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156A-6D70-773C-BC03-C24BEBA2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93934-9E78-D7A8-70C3-64D9E947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F307-C009-4B2C-A630-0C61F726FC8E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ED843-2FB7-1D62-9E7B-A838456B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926C8-D1AB-C292-CEFF-096DEA65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4EA-32BD-44A7-BC9B-928EF7E5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8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67711-312A-889E-1F6E-3B78C966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F307-C009-4B2C-A630-0C61F726FC8E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59AC4-4A00-C17D-B550-2BD303E3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DE63D-AF58-8745-254D-2EF1B4DB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4EA-32BD-44A7-BC9B-928EF7E5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3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1F2B-2023-03B6-E1F8-089E0B0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3BF4-5E2F-1FC8-A54F-9BFBBF02A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5BFFD-125C-64FF-3542-D8CE7A581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D69F9-5CFA-00A9-9C5B-A58B0ACA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F307-C009-4B2C-A630-0C61F726FC8E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B7595-EB50-DAFB-1567-C551EB8A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7C3AE-61BA-FD04-15E3-67431878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4EA-32BD-44A7-BC9B-928EF7E5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34B1-F0A2-7A35-423B-5F43FE6F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70ADB-4EFF-DBD1-D678-8454100F9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84E3D-F590-1517-8B69-A48728F37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19276-E573-7101-DB89-A333B1FA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F307-C009-4B2C-A630-0C61F726FC8E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DE9E-321D-E5F9-C7DC-F9D3C532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84686-2BC5-0F2E-3639-EB860C58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4EA-32BD-44A7-BC9B-928EF7E5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3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B3FE2-33CF-F34B-0BAF-BE56AB38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020C-5183-512A-51D3-3B86464AB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B6AAA-C77C-2D5E-7F31-805FFD551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BF307-C009-4B2C-A630-0C61F726FC8E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D87D0-0131-A4B9-0937-4D4297AE6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CD17-137D-A914-B972-EC4FBD70F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A4EA-32BD-44A7-BC9B-928EF7E5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5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2BD7F78-1401-7797-DA1F-E8F3C81FF2E8}"/>
              </a:ext>
            </a:extLst>
          </p:cNvPr>
          <p:cNvGrpSpPr/>
          <p:nvPr/>
        </p:nvGrpSpPr>
        <p:grpSpPr>
          <a:xfrm>
            <a:off x="243095" y="298599"/>
            <a:ext cx="11128164" cy="2785047"/>
            <a:chOff x="243095" y="298599"/>
            <a:chExt cx="11128164" cy="278504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5354BD6-33D7-4383-1048-A917F6513893}"/>
                </a:ext>
              </a:extLst>
            </p:cNvPr>
            <p:cNvGrpSpPr/>
            <p:nvPr/>
          </p:nvGrpSpPr>
          <p:grpSpPr>
            <a:xfrm>
              <a:off x="243095" y="298599"/>
              <a:ext cx="3532737" cy="2785047"/>
              <a:chOff x="0" y="-1257"/>
              <a:chExt cx="4373215" cy="330325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CA27CDD-46DE-7429-A977-37E018A0A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198370" cy="330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Picture 5" descr="A picture containing text, plant, leaf&#10;&#10;Description automatically generated">
                <a:extLst>
                  <a:ext uri="{FF2B5EF4-FFF2-40B4-BE49-F238E27FC236}">
                    <a16:creationId xmlns:a16="http://schemas.microsoft.com/office/drawing/2014/main" id="{BD57DFF9-84E9-23C5-B76E-7C222CE6F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6750" y="-1257"/>
                <a:ext cx="2196465" cy="32994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C0F736-8733-E7AE-8A22-A55C8E33F345}"/>
                </a:ext>
              </a:extLst>
            </p:cNvPr>
            <p:cNvGrpSpPr/>
            <p:nvPr/>
          </p:nvGrpSpPr>
          <p:grpSpPr>
            <a:xfrm>
              <a:off x="4107925" y="298599"/>
              <a:ext cx="3505850" cy="2782905"/>
              <a:chOff x="0" y="-1251"/>
              <a:chExt cx="4339036" cy="328356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82ECACB-FACF-580A-5C09-8BC1ED674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185035" cy="32823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" name="Picture 8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C13BEB9C-67F7-BBCA-F8B0-5E94521AA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4000" y="-1251"/>
                <a:ext cx="2185036" cy="328231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C24FAF-D481-EC1C-A735-F7661FFEB373}"/>
                </a:ext>
              </a:extLst>
            </p:cNvPr>
            <p:cNvGrpSpPr/>
            <p:nvPr/>
          </p:nvGrpSpPr>
          <p:grpSpPr>
            <a:xfrm>
              <a:off x="7975988" y="298599"/>
              <a:ext cx="3395271" cy="2781845"/>
              <a:chOff x="0" y="-1270"/>
              <a:chExt cx="4519853" cy="3333115"/>
            </a:xfrm>
          </p:grpSpPr>
          <p:pic>
            <p:nvPicPr>
              <p:cNvPr id="11" name="Picture 10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809723B2-1CC5-56AD-9C51-FF420B780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259965" cy="33318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34202CB-F1E9-E85C-2C0F-8FE43DDAF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9254" y="-1270"/>
                <a:ext cx="2260599" cy="333311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27552EF-27E4-B47E-A01A-D8FD5B12CEA6}"/>
              </a:ext>
            </a:extLst>
          </p:cNvPr>
          <p:cNvSpPr txBox="1"/>
          <p:nvPr/>
        </p:nvSpPr>
        <p:spPr>
          <a:xfrm>
            <a:off x="5476369" y="-1929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Sobel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94C957-9724-FE5E-CDE5-981642372509}"/>
              </a:ext>
            </a:extLst>
          </p:cNvPr>
          <p:cNvGrpSpPr/>
          <p:nvPr/>
        </p:nvGrpSpPr>
        <p:grpSpPr>
          <a:xfrm>
            <a:off x="243095" y="3343152"/>
            <a:ext cx="3545073" cy="2866060"/>
            <a:chOff x="0" y="-633"/>
            <a:chExt cx="4388486" cy="33010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6B7F3B8-0853-B330-4F8F-355F0AF23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315"/>
              <a:ext cx="2192020" cy="3293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Picture 16" descr="A picture containing text, plant, leaf&#10;&#10;Description automatically generated">
              <a:extLst>
                <a:ext uri="{FF2B5EF4-FFF2-40B4-BE49-F238E27FC236}">
                  <a16:creationId xmlns:a16="http://schemas.microsoft.com/office/drawing/2014/main" id="{5FD937A9-A4B7-99FD-5DB4-9899966A3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2021" y="-633"/>
              <a:ext cx="2196465" cy="32994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C19192-222E-E25C-FB4B-D4A3DA8A38DD}"/>
              </a:ext>
            </a:extLst>
          </p:cNvPr>
          <p:cNvGrpSpPr/>
          <p:nvPr/>
        </p:nvGrpSpPr>
        <p:grpSpPr>
          <a:xfrm>
            <a:off x="4099216" y="3343152"/>
            <a:ext cx="3555832" cy="2866059"/>
            <a:chOff x="0" y="-628"/>
            <a:chExt cx="4354586" cy="328327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2790A3C-AA6E-09AE-3EFF-4FDFEB684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315"/>
              <a:ext cx="2180590" cy="32753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Picture 1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204ED5A-C661-B321-2BBE-0DF7C6864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9551" y="-628"/>
              <a:ext cx="2185035" cy="32823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856435-88CC-8A58-7F86-17F88EF03E88}"/>
              </a:ext>
            </a:extLst>
          </p:cNvPr>
          <p:cNvGrpSpPr/>
          <p:nvPr/>
        </p:nvGrpSpPr>
        <p:grpSpPr>
          <a:xfrm>
            <a:off x="7963751" y="3343152"/>
            <a:ext cx="3414563" cy="2864672"/>
            <a:chOff x="0" y="0"/>
            <a:chExt cx="4508073" cy="333311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A5F7256-58D7-2A14-2E5A-F351127B7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56790" cy="332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Picture 22" descr="A close-up of a plant&#10;&#10;Description automatically generated with medium confidence">
              <a:extLst>
                <a:ext uri="{FF2B5EF4-FFF2-40B4-BE49-F238E27FC236}">
                  <a16:creationId xmlns:a16="http://schemas.microsoft.com/office/drawing/2014/main" id="{DCB49FFE-D9AB-C4C8-7481-35BF1926D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473" y="0"/>
              <a:ext cx="2260600" cy="33331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17D7E31-8E49-6DCF-595C-809A81DB3CE7}"/>
              </a:ext>
            </a:extLst>
          </p:cNvPr>
          <p:cNvSpPr txBox="1"/>
          <p:nvPr/>
        </p:nvSpPr>
        <p:spPr>
          <a:xfrm>
            <a:off x="5458952" y="303112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Masking</a:t>
            </a:r>
          </a:p>
        </p:txBody>
      </p:sp>
    </p:spTree>
    <p:extLst>
      <p:ext uri="{BB962C8B-B14F-4D97-AF65-F5344CB8AC3E}">
        <p14:creationId xmlns:p14="http://schemas.microsoft.com/office/powerpoint/2010/main" val="333063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Jiachen Yuan</dc:creator>
  <cp:lastModifiedBy>Jiachen Yuan</cp:lastModifiedBy>
  <cp:revision>1</cp:revision>
  <dcterms:created xsi:type="dcterms:W3CDTF">2022-06-18T06:42:05Z</dcterms:created>
  <dcterms:modified xsi:type="dcterms:W3CDTF">2022-06-18T06:49:33Z</dcterms:modified>
</cp:coreProperties>
</file>