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8B9F8-4E40-47A0-8922-E7C6BD69F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805197-A088-40E6-BBF6-502E35DE7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67CE2-0630-4752-A55F-E9162D20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7D2-1862-4C6F-9EF2-98F6BFFA60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392DE-AEFF-476F-9A19-47EB144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EEE03-8138-4717-9570-B64A5689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E298-C2B4-4ABF-B1D8-238216409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1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4ED99-C3D3-4CBA-BC49-097B32B0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4F9F90-B909-49C7-A24E-0E20EE5E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7211E-9CA9-46CE-B8EE-A674049D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7D2-1862-4C6F-9EF2-98F6BFFA60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027B9-252F-446F-AFBB-9B3C7297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DE2BA-BC14-4F09-8B35-A8F5E622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E298-C2B4-4ABF-B1D8-238216409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0EDC91-1849-448E-AA24-C9A501485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26C80-3FFD-46B8-93EB-1AE2839EC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242EE-4DBA-4FDA-81AA-0212C9D7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7D2-1862-4C6F-9EF2-98F6BFFA60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9C1E1-089A-445C-9CEC-6FA9753F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EC2A4-8B32-4687-AAFF-FC9D33A7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E298-C2B4-4ABF-B1D8-238216409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0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A5851-2919-4720-A5DF-B1B324BA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19C21-F2D5-41D5-8312-32004756D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F5D96-EACB-4A50-8965-7F6B592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7D2-1862-4C6F-9EF2-98F6BFFA60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29B3F-3335-4AA8-8808-838FED42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FB42E-AF20-459A-8C42-4FE9B901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E298-C2B4-4ABF-B1D8-238216409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1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39EB3-1068-4C63-8FCC-1AC0A12D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F6D4C-2500-4A06-8337-61ABAB9D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ACC42-5DCE-4713-98EE-AF695F43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7D2-1862-4C6F-9EF2-98F6BFFA60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91E0A-DD5C-44A3-B4EA-A099A289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7A028-29C7-4335-BFEA-46AF7DCA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E298-C2B4-4ABF-B1D8-238216409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97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29A6D-94A4-4DAF-B501-208437DF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AFFF1-4A06-4016-B007-DFE41DEEA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F56C6-9A3F-414D-BBCD-79E47A34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6C85FA-E132-4C03-9031-645FBE22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7D2-1862-4C6F-9EF2-98F6BFFA60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C7136-BD60-47B3-8E2C-2D67A3D8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DF688-2A54-4329-9A08-A0303ED0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E298-C2B4-4ABF-B1D8-238216409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96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2B885-245A-4F20-945F-B8C472CB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218D9-EC68-4215-8A3E-8762742C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E816B-74D3-4596-9BD1-0C2B145E9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3CF327-07BA-426E-A826-7789B3DBC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8436D2-0EFB-4E06-A1DD-E69DA87C7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411E2F-676F-4228-9B73-40AD479C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7D2-1862-4C6F-9EF2-98F6BFFA60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7F896E-9D86-47F0-B3DF-1848D05D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5AF812-9131-4DD2-ABC8-3B8EC65A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E298-C2B4-4ABF-B1D8-238216409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0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0309F-8671-45BC-9753-616452BD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BEBE9D-0130-4E44-BC43-C1220E0C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7D2-1862-4C6F-9EF2-98F6BFFA60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86C33-CF4B-4A94-B558-5F94ADCC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098BA6-C423-4C86-9F30-3F791C1C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E298-C2B4-4ABF-B1D8-238216409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6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249A34-1844-4F0E-8CCD-B611B890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7D2-1862-4C6F-9EF2-98F6BFFA60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79682-6DEF-4E18-8AC6-0CBD4D6A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504C30-327B-4A7C-8D50-8F16567D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E298-C2B4-4ABF-B1D8-238216409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3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B925D-031C-41F5-BBCA-802E7CA2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8F1A8-99FE-4947-82AA-DA4393092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FEFCE9-6906-4E27-8A96-2E8CDDCCF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11E2B-5156-4619-9393-0939B3C0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7D2-1862-4C6F-9EF2-98F6BFFA60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8BF4C-C2F6-42CC-AACE-6DEC76C9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53F5A-49FC-4860-90DF-7506353A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E298-C2B4-4ABF-B1D8-238216409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4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31ED3-EAC4-4172-91C4-50250FDE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D84717-56C0-4BD4-8F3C-AFA632215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A4C491-6A2B-4C0C-825F-54705011F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5D779-C8A0-4FED-A929-8C249245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7D2-1862-4C6F-9EF2-98F6BFFA60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C0946F-543D-4BC0-AC51-40CFA3A8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0E39D-AE43-4F3E-848B-5C873FF5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E298-C2B4-4ABF-B1D8-238216409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0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F9AB09-FA99-4A15-86AC-8E58EB9F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F8697D-CDF7-4AF8-A2D6-24559C03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35CF7-DC87-43FF-B44F-EA9E31F49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BE7D2-1862-4C6F-9EF2-98F6BFFA60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A22C3-F784-45E4-8E2E-818F27598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65298-95E7-420F-BEC5-9A374AE08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E298-C2B4-4ABF-B1D8-238216409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1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4698EE-BF44-444B-8E97-AB585DECB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70" y="1680308"/>
            <a:ext cx="4584674" cy="1525954"/>
          </a:xfrm>
          <a:prstGeom prst="rect">
            <a:avLst/>
          </a:prstGeom>
        </p:spPr>
      </p:pic>
      <p:sp>
        <p:nvSpPr>
          <p:cNvPr id="5" name="梯形 4">
            <a:extLst>
              <a:ext uri="{FF2B5EF4-FFF2-40B4-BE49-F238E27FC236}">
                <a16:creationId xmlns:a16="http://schemas.microsoft.com/office/drawing/2014/main" id="{B3FE3881-9E31-4EEE-B047-85982F6255A5}"/>
              </a:ext>
            </a:extLst>
          </p:cNvPr>
          <p:cNvSpPr/>
          <p:nvPr/>
        </p:nvSpPr>
        <p:spPr>
          <a:xfrm rot="5400000">
            <a:off x="6479051" y="2036885"/>
            <a:ext cx="1008185" cy="812800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MFN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F3B436-5402-47A4-A419-FE76F8B0B64D}"/>
              </a:ext>
            </a:extLst>
          </p:cNvPr>
          <p:cNvSpPr/>
          <p:nvPr/>
        </p:nvSpPr>
        <p:spPr>
          <a:xfrm>
            <a:off x="7620000" y="2139462"/>
            <a:ext cx="93784" cy="595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446107A-E05C-48A7-9E1B-51D979B3CB5B}"/>
              </a:ext>
            </a:extLst>
          </p:cNvPr>
          <p:cNvCxnSpPr>
            <a:stCxn id="5" idx="0"/>
            <a:endCxn id="6" idx="1"/>
          </p:cNvCxnSpPr>
          <p:nvPr/>
        </p:nvCxnSpPr>
        <p:spPr>
          <a:xfrm flipV="1">
            <a:off x="7389544" y="2437424"/>
            <a:ext cx="230456" cy="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7148376-643C-4817-83BA-A76FF4E73C91}"/>
              </a:ext>
            </a:extLst>
          </p:cNvPr>
          <p:cNvSpPr txBox="1"/>
          <p:nvPr/>
        </p:nvSpPr>
        <p:spPr>
          <a:xfrm>
            <a:off x="1413233" y="2887004"/>
            <a:ext cx="19688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'ToyCar_car_A1_spd_28V_mic_1_noise_1'</a:t>
            </a:r>
            <a:endParaRPr lang="zh-CN" altLang="en-US" sz="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DE6546-6174-4D09-A278-2EC317B4F43D}"/>
              </a:ext>
            </a:extLst>
          </p:cNvPr>
          <p:cNvSpPr txBox="1"/>
          <p:nvPr/>
        </p:nvSpPr>
        <p:spPr>
          <a:xfrm>
            <a:off x="2082639" y="2475075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label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BD4A3C-A5AB-4D21-97FA-51289FEFAB20}"/>
              </a:ext>
            </a:extLst>
          </p:cNvPr>
          <p:cNvSpPr/>
          <p:nvPr/>
        </p:nvSpPr>
        <p:spPr>
          <a:xfrm>
            <a:off x="7936716" y="2190164"/>
            <a:ext cx="593970" cy="494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Label classifier head</a:t>
            </a:r>
            <a:endParaRPr lang="zh-CN" altLang="en-US" sz="9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2FE3B7-7D85-41BC-BCD9-36FAFE2BD33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7713784" y="2437423"/>
            <a:ext cx="22293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EC0FCAE-307B-4047-9E2C-6E3F418579E7}"/>
              </a:ext>
            </a:extLst>
          </p:cNvPr>
          <p:cNvCxnSpPr>
            <a:stCxn id="12" idx="2"/>
          </p:cNvCxnSpPr>
          <p:nvPr/>
        </p:nvCxnSpPr>
        <p:spPr>
          <a:xfrm>
            <a:off x="8233701" y="2684681"/>
            <a:ext cx="0" cy="6290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D36069A-416D-4202-8CF0-741C85F8DB6A}"/>
              </a:ext>
            </a:extLst>
          </p:cNvPr>
          <p:cNvCxnSpPr/>
          <p:nvPr/>
        </p:nvCxnSpPr>
        <p:spPr>
          <a:xfrm flipH="1">
            <a:off x="2330463" y="3321538"/>
            <a:ext cx="59032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E8A5291-062A-497D-9AAF-66258504645D}"/>
              </a:ext>
            </a:extLst>
          </p:cNvPr>
          <p:cNvCxnSpPr>
            <a:endCxn id="10" idx="2"/>
          </p:cNvCxnSpPr>
          <p:nvPr/>
        </p:nvCxnSpPr>
        <p:spPr>
          <a:xfrm flipV="1">
            <a:off x="2330463" y="2752074"/>
            <a:ext cx="1" cy="561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8CC3A87-C03D-4D3E-9F70-4FD66A25277E}"/>
              </a:ext>
            </a:extLst>
          </p:cNvPr>
          <p:cNvSpPr txBox="1"/>
          <p:nvPr/>
        </p:nvSpPr>
        <p:spPr>
          <a:xfrm>
            <a:off x="4360984" y="331372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Signal classification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A2DA5D5-0917-488E-BF6F-04CF76998DAE}"/>
              </a:ext>
            </a:extLst>
          </p:cNvPr>
          <p:cNvSpPr/>
          <p:nvPr/>
        </p:nvSpPr>
        <p:spPr>
          <a:xfrm>
            <a:off x="7340648" y="1202888"/>
            <a:ext cx="652487" cy="494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Attribute classifier head</a:t>
            </a:r>
            <a:endParaRPr lang="zh-CN" altLang="en-US" sz="9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30756AC-2CC2-4B98-88E1-3CEEECB29876}"/>
              </a:ext>
            </a:extLst>
          </p:cNvPr>
          <p:cNvCxnSpPr>
            <a:cxnSpLocks/>
            <a:stCxn id="6" idx="0"/>
            <a:endCxn id="28" idx="2"/>
          </p:cNvCxnSpPr>
          <p:nvPr/>
        </p:nvCxnSpPr>
        <p:spPr>
          <a:xfrm flipV="1">
            <a:off x="7666892" y="1697405"/>
            <a:ext cx="0" cy="442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9AFBFE6-5F5E-4B83-85B9-990868988372}"/>
              </a:ext>
            </a:extLst>
          </p:cNvPr>
          <p:cNvSpPr txBox="1"/>
          <p:nvPr/>
        </p:nvSpPr>
        <p:spPr>
          <a:xfrm>
            <a:off x="1238657" y="1825560"/>
            <a:ext cx="21836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/>
              <a:t>ToyCar</a:t>
            </a:r>
            <a:r>
              <a:rPr lang="zh-CN" altLang="en-US" sz="800" dirty="0"/>
              <a:t>，</a:t>
            </a:r>
            <a:r>
              <a:rPr lang="en-US" altLang="zh-CN" sz="800" dirty="0"/>
              <a:t>car_A1</a:t>
            </a:r>
            <a:r>
              <a:rPr lang="zh-CN" altLang="en-US" sz="800" dirty="0"/>
              <a:t>，</a:t>
            </a:r>
            <a:r>
              <a:rPr lang="en-US" altLang="zh-CN" sz="800" dirty="0"/>
              <a:t>spd_28V</a:t>
            </a:r>
            <a:r>
              <a:rPr lang="zh-CN" altLang="en-US" sz="800" dirty="0"/>
              <a:t>，</a:t>
            </a:r>
            <a:r>
              <a:rPr lang="en-US" altLang="zh-CN" sz="800" dirty="0"/>
              <a:t>mic_1</a:t>
            </a:r>
            <a:r>
              <a:rPr lang="zh-CN" altLang="en-US" sz="800" dirty="0"/>
              <a:t>，</a:t>
            </a:r>
            <a:r>
              <a:rPr lang="en-US" altLang="zh-CN" sz="800" dirty="0"/>
              <a:t>noise_1</a:t>
            </a:r>
            <a:endParaRPr lang="zh-CN" altLang="en-US" sz="800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107B437-38EE-4279-98ED-852A747B3BA6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2330462" y="1450146"/>
            <a:ext cx="5010186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A90D9CC-49CD-440A-9185-E603326C1638}"/>
              </a:ext>
            </a:extLst>
          </p:cNvPr>
          <p:cNvCxnSpPr/>
          <p:nvPr/>
        </p:nvCxnSpPr>
        <p:spPr>
          <a:xfrm>
            <a:off x="2330462" y="1438521"/>
            <a:ext cx="0" cy="6288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9168328-3848-4107-BBB9-E08D535F3548}"/>
              </a:ext>
            </a:extLst>
          </p:cNvPr>
          <p:cNvSpPr txBox="1"/>
          <p:nvPr/>
        </p:nvSpPr>
        <p:spPr>
          <a:xfrm>
            <a:off x="1992069" y="2033313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a1,a2,…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CA67D42-024E-4FED-AD84-381D235BF546}"/>
              </a:ext>
            </a:extLst>
          </p:cNvPr>
          <p:cNvSpPr txBox="1"/>
          <p:nvPr/>
        </p:nvSpPr>
        <p:spPr>
          <a:xfrm>
            <a:off x="4321907" y="106867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Multi-classification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22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youde liu</dc:creator>
  <cp:lastModifiedBy>youde liu</cp:lastModifiedBy>
  <cp:revision>3</cp:revision>
  <dcterms:created xsi:type="dcterms:W3CDTF">2022-04-01T00:19:00Z</dcterms:created>
  <dcterms:modified xsi:type="dcterms:W3CDTF">2022-04-01T00:37:37Z</dcterms:modified>
</cp:coreProperties>
</file>