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8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3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F807-23EF-4BD4-9E43-65186A3C5A9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FB285-7868-4F12-89A6-93770D950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03664" y="1154546"/>
            <a:ext cx="11288336" cy="4320000"/>
            <a:chOff x="903664" y="1154546"/>
            <a:chExt cx="11288336" cy="4320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832" y="1154546"/>
              <a:ext cx="5644168" cy="432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64" y="1154546"/>
              <a:ext cx="5644168" cy="432000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451428" y="510521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                            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095596" y="510521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                            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03664" y="979055"/>
            <a:ext cx="11288336" cy="4320000"/>
            <a:chOff x="903664" y="979055"/>
            <a:chExt cx="11288336" cy="43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832" y="979055"/>
              <a:ext cx="5644168" cy="432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64" y="979055"/>
              <a:ext cx="5644168" cy="43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51428" y="49297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                            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95596" y="49297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(d)                            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3664" y="1021003"/>
            <a:ext cx="11288336" cy="4320000"/>
            <a:chOff x="903664" y="1021003"/>
            <a:chExt cx="11288336" cy="43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832" y="1021003"/>
              <a:ext cx="5644168" cy="43200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095596" y="4971671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(f)                            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64" y="1021003"/>
              <a:ext cx="5644168" cy="43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51428" y="4971671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(e)                            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9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37760" y="1930615"/>
            <a:ext cx="10058400" cy="11837682"/>
            <a:chOff x="737760" y="1930615"/>
            <a:chExt cx="10058400" cy="11837682"/>
          </a:xfrm>
        </p:grpSpPr>
        <p:grpSp>
          <p:nvGrpSpPr>
            <p:cNvPr id="5" name="组合 4"/>
            <p:cNvGrpSpPr/>
            <p:nvPr/>
          </p:nvGrpSpPr>
          <p:grpSpPr>
            <a:xfrm>
              <a:off x="737760" y="2299947"/>
              <a:ext cx="10058400" cy="11468350"/>
              <a:chOff x="432960" y="-1799613"/>
              <a:chExt cx="10058400" cy="1146835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60" y="-1799613"/>
                <a:ext cx="10058400" cy="3818711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60" y="2016460"/>
                <a:ext cx="10058400" cy="3813436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60" y="5829896"/>
                <a:ext cx="10058400" cy="3838841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7333334" y="1930615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resolution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84120" y="1930615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resolution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15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youjia</dc:creator>
  <cp:lastModifiedBy>youjia</cp:lastModifiedBy>
  <cp:revision>5</cp:revision>
  <dcterms:created xsi:type="dcterms:W3CDTF">2021-05-04T14:15:29Z</dcterms:created>
  <dcterms:modified xsi:type="dcterms:W3CDTF">2021-05-05T08:51:34Z</dcterms:modified>
</cp:coreProperties>
</file>