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4F867-A597-4A15-B06D-E77A1B774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965C43-893C-4F40-B396-1ED1DFD2F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739096-1C5A-4155-A8FD-F32B5952D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4931-C56F-4CE0-91EA-912078DB9481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46D1B-7563-4D0C-9584-C159077CB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36EB39-FA5F-478D-9B11-848C452C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A26A-A8A5-4C11-97BE-87743AFEC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41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4DAFC-F99E-4865-A0A6-257952707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EDE6FD-520C-428F-9785-32365CF91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10538-5330-47AC-B273-C3A895FB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4931-C56F-4CE0-91EA-912078DB9481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4E3CE-A361-49B0-BEB5-958691EF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A2202A-8B7A-4CE0-9535-C42EB9C1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A26A-A8A5-4C11-97BE-87743AFEC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48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E8693A-BBDD-46C2-83DD-E4DBB25DD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D3836F-F452-4FB2-8A37-57FB03BF5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C3A574-81E1-4BD7-B490-8DBBCEC8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4931-C56F-4CE0-91EA-912078DB9481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6B17BC-1B7E-493C-A5C5-360C4CFC0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DAEB8-FEAB-4C79-A5D4-8209ABEE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A26A-A8A5-4C11-97BE-87743AFEC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30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70281-F58E-442E-A333-DDB561D7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450064-C9AE-410D-A2DC-FA3BA9369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9A6DB-3CA1-48BA-8DC9-ECE81DD7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4931-C56F-4CE0-91EA-912078DB9481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2B5D2E-C231-4761-8932-328D377E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7BE26-3126-411D-8DBA-270AF4AF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A26A-A8A5-4C11-97BE-87743AFEC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EB620-2E6A-4CCB-B30A-277568E3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C5A9D5-EEA0-4466-9F4D-145E82B97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2EF441-10EA-4F11-858D-E017C719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4931-C56F-4CE0-91EA-912078DB9481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602FE1-518E-4CBD-9BA8-18B732D5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0C1CB-776F-4DFE-99AF-A974A906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A26A-A8A5-4C11-97BE-87743AFEC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80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428B4-5F09-4A8E-B676-C031B031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2B161-724E-42F7-ABE0-1807684D0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34A71-C666-459C-9403-A6759B4C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3BD3E3-3546-46FE-9E9A-72DA9C1D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4931-C56F-4CE0-91EA-912078DB9481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292490-9FF9-4E3B-8768-8F07211C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37D6ED-16CF-4747-A3DA-D19E3EC4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A26A-A8A5-4C11-97BE-87743AFEC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48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60974-F469-4BEB-8DBA-039B63759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03F27E-9EE0-45C6-9526-E0B29FE8E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CEF7DA-3286-4A77-B991-7D858B584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88D290-D6B3-4AD7-896A-5BB0049B4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A7451F-6B1B-46E5-8FB6-DA80E22F4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B9AA52-0DB7-4285-8D60-0CEC7221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4931-C56F-4CE0-91EA-912078DB9481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80F350-7114-46CD-9A43-2C8D032A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DE58CB-920E-4E94-86F9-31C483D2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A26A-A8A5-4C11-97BE-87743AFEC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59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F7F88-A24A-4027-91DA-10E36187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63E7C8-7570-4FC1-864F-8A52FED4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4931-C56F-4CE0-91EA-912078DB9481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5A89B5-8691-4803-8607-427D3593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0D81D9-4C16-47E2-9826-E0C8CAFE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A26A-A8A5-4C11-97BE-87743AFEC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33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9247A2-95A1-40B7-89D7-504220DD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4931-C56F-4CE0-91EA-912078DB9481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480565-18B5-4D15-8D74-3BC24666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4CBC28-F49F-45DC-B1B5-40171487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A26A-A8A5-4C11-97BE-87743AFEC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3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E3294-A7D1-4E1E-8F0A-FE5FBC44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72B1E-33F1-4FB7-8886-D669B43C7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F61D22-780E-4BE0-83BF-D2BE90ECB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C41C13-960D-4859-A8B3-0BA0AE2E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4931-C56F-4CE0-91EA-912078DB9481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FFE79B-BFD4-44F5-B63B-64B82A93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FD980C-0296-4ACB-ACC9-9CC4DCF3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A26A-A8A5-4C11-97BE-87743AFEC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75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7B8C4-D391-4104-80BB-250F6078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AF3239-B63C-4560-933F-503D8E787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335410-8DE1-48A7-9593-E74A0BB7F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27F85C-31E2-4F30-BF0D-364B0D31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4931-C56F-4CE0-91EA-912078DB9481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50C2A8-4E3F-4C77-B105-F75F7C82C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7162D1-E66D-4B1C-B73D-14D1AF1D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A26A-A8A5-4C11-97BE-87743AFEC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5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92E400-58FE-4FB9-B714-77929202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9B8675-7240-412A-A72D-14F280535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941DA2-3CDC-436C-B5BD-AB54D0165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F4931-C56F-4CE0-91EA-912078DB9481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33CA0-2967-43DC-ABA5-08E31C243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D23B7-EA4D-4697-8435-7DFDFC90A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5A26A-A8A5-4C11-97BE-87743AFEC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43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6926550B-D00A-4B2E-8EE5-0C334E2BF700}"/>
              </a:ext>
            </a:extLst>
          </p:cNvPr>
          <p:cNvGrpSpPr/>
          <p:nvPr/>
        </p:nvGrpSpPr>
        <p:grpSpPr>
          <a:xfrm rot="16732759" flipV="1">
            <a:off x="7278532" y="-2429019"/>
            <a:ext cx="3629025" cy="3562350"/>
            <a:chOff x="1236630" y="414780"/>
            <a:chExt cx="3629025" cy="356235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3A3F29F-8078-461A-BCBC-3BC8D2DEEF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 flipV="1">
              <a:off x="1236630" y="414780"/>
              <a:ext cx="3629025" cy="3562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872452F-916E-42E5-B75C-900A757E0B53}"/>
                </a:ext>
              </a:extLst>
            </p:cNvPr>
            <p:cNvSpPr/>
            <p:nvPr/>
          </p:nvSpPr>
          <p:spPr>
            <a:xfrm>
              <a:off x="2969443" y="1583703"/>
              <a:ext cx="311085" cy="2733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98330AF3-02BD-4F9F-B712-8EF311886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51" y="3960630"/>
            <a:ext cx="1101090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B3AE41B-890A-4E26-A1B8-B69CCA383DA7}"/>
              </a:ext>
            </a:extLst>
          </p:cNvPr>
          <p:cNvCxnSpPr>
            <a:cxnSpLocks/>
          </p:cNvCxnSpPr>
          <p:nvPr/>
        </p:nvCxnSpPr>
        <p:spPr>
          <a:xfrm flipH="1">
            <a:off x="488593" y="5722755"/>
            <a:ext cx="6807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BC8F328-7FCB-414A-91C3-FCA03DAE9E75}"/>
              </a:ext>
            </a:extLst>
          </p:cNvPr>
          <p:cNvCxnSpPr>
            <a:cxnSpLocks/>
          </p:cNvCxnSpPr>
          <p:nvPr/>
        </p:nvCxnSpPr>
        <p:spPr>
          <a:xfrm flipH="1">
            <a:off x="1563249" y="5138293"/>
            <a:ext cx="6807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40A8E3D-9D5C-4E1C-B47B-819EC5D239B1}"/>
              </a:ext>
            </a:extLst>
          </p:cNvPr>
          <p:cNvCxnSpPr>
            <a:cxnSpLocks/>
          </p:cNvCxnSpPr>
          <p:nvPr/>
        </p:nvCxnSpPr>
        <p:spPr>
          <a:xfrm flipH="1">
            <a:off x="488593" y="4468991"/>
            <a:ext cx="8826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8F86E8B-A672-4C75-ACAB-1589B24261C2}"/>
              </a:ext>
            </a:extLst>
          </p:cNvPr>
          <p:cNvCxnSpPr>
            <a:cxnSpLocks/>
          </p:cNvCxnSpPr>
          <p:nvPr/>
        </p:nvCxnSpPr>
        <p:spPr>
          <a:xfrm flipH="1">
            <a:off x="646329" y="5050411"/>
            <a:ext cx="10279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4F7909F2-5CA7-4216-AFDF-86F5B6432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10347">
            <a:off x="3746736" y="134084"/>
            <a:ext cx="36290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76E53FD-B52C-4AF9-B24B-5E9BE9CA1E07}"/>
              </a:ext>
            </a:extLst>
          </p:cNvPr>
          <p:cNvCxnSpPr>
            <a:cxnSpLocks/>
          </p:cNvCxnSpPr>
          <p:nvPr/>
        </p:nvCxnSpPr>
        <p:spPr>
          <a:xfrm flipH="1" flipV="1">
            <a:off x="3778870" y="-822175"/>
            <a:ext cx="2787629" cy="409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C0004AA-CD87-41BD-B121-0F7BD3D27A66}"/>
              </a:ext>
            </a:extLst>
          </p:cNvPr>
          <p:cNvCxnSpPr>
            <a:cxnSpLocks/>
          </p:cNvCxnSpPr>
          <p:nvPr/>
        </p:nvCxnSpPr>
        <p:spPr>
          <a:xfrm flipV="1">
            <a:off x="4452699" y="-1832789"/>
            <a:ext cx="0" cy="3567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FAA0A17-651D-4A66-A918-41FF09252DC2}"/>
              </a:ext>
            </a:extLst>
          </p:cNvPr>
          <p:cNvCxnSpPr/>
          <p:nvPr/>
        </p:nvCxnSpPr>
        <p:spPr>
          <a:xfrm>
            <a:off x="2466230" y="144333"/>
            <a:ext cx="43498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92CD14B-6C93-468A-A3BF-C9B6ABADF933}"/>
              </a:ext>
            </a:extLst>
          </p:cNvPr>
          <p:cNvCxnSpPr>
            <a:cxnSpLocks/>
          </p:cNvCxnSpPr>
          <p:nvPr/>
        </p:nvCxnSpPr>
        <p:spPr>
          <a:xfrm flipH="1">
            <a:off x="3593427" y="-2075938"/>
            <a:ext cx="1449913" cy="527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82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6E58EC6-E7FF-429F-8060-0611D581E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87" y="1053936"/>
            <a:ext cx="4707489" cy="46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28F3052-955A-445F-ABCD-526E7CCD6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870" y="1053936"/>
            <a:ext cx="4658067" cy="45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1135E8C-9626-4862-8055-16321BB30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754" y="407608"/>
            <a:ext cx="6301299" cy="604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44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BF414B-6D1F-4982-A40F-B55AE9C45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41" y="1647825"/>
            <a:ext cx="4707489" cy="46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8D636A5-EC15-4BFB-8B65-454364BE6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47824"/>
            <a:ext cx="4707488" cy="462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76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 snell</dc:creator>
  <cp:lastModifiedBy>yin snell</cp:lastModifiedBy>
  <cp:revision>10</cp:revision>
  <dcterms:created xsi:type="dcterms:W3CDTF">2021-12-04T08:27:07Z</dcterms:created>
  <dcterms:modified xsi:type="dcterms:W3CDTF">2021-12-04T15:23:18Z</dcterms:modified>
</cp:coreProperties>
</file>