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129B1-8FC5-43CD-9FC0-CC1F4CBD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C9ABE-DD36-4BC2-8A24-A55CBCE03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82D62-5882-44F5-A1F2-E07E46E6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87226-6334-419D-B9F1-66EB8F26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DF1E6-2F42-46CB-A75F-DCF28283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9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67607-AC8D-4B85-AB74-D4899AB6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B0934-A805-46B4-99B9-3736E871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61183-8267-4536-A3DF-0BAAE573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C4558-06B6-4FE0-8C47-EC68DA52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9470C-A3A4-4823-A663-F491B3AB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0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686F45-F807-4CB2-B200-35CDD29AA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FE1C5-5B86-40B8-B8A9-48B334E07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7809C-8FAD-44F9-B3EB-44EA1E10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FACD6-FCD2-4924-BE58-D016FCCC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665B8-CA97-450C-AAD8-4EC34919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F7DE6-5D6B-4D0F-A6F9-EDC7506C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90132-4011-426D-ADD0-30F38E31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2E9C3-8D38-4206-A23D-E17E0485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5AF36-AA98-46AD-B1BA-5D32725B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C9710-6E24-49BB-8C67-91D6B478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2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5DEA6-E751-44DD-B9B2-A29B5DF7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F8D2A-9141-45D3-9F0F-CEDCE2B6E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29CB7-6C34-4144-AFFE-6BEA45BF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3EEF5-36E3-41A8-B873-CC4C7E46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206E9-E220-4B59-B959-1A10274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9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0996-C195-4614-8DF5-E2ECAF98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61764-8A5A-4B46-BE56-D602FADA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49750-31AE-47C0-9EF7-6BA99D30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CBE29-9765-4C6B-832D-94FD7789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0A275-70F2-45B6-B036-115F7CDD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A44CF-1786-4076-B68B-00207CB3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0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DCE7-2872-4B70-A8ED-F86CF3D1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0358B-C7A1-4662-895C-C81BD3F6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34ED1-F8DD-4B47-9201-0FAF7F74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DB382-6106-418A-B26D-2E09BFFA3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70D193-99B5-4F65-9AC1-0DD6C205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B37E00-CA15-4A1A-A86D-B0658D7E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2FB002-C241-412C-8B09-6D035C60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6ACC6-C6B2-4B7E-B305-715BD686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0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64EA2-3770-4C34-8FD2-DE5CAFDE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FC522-FE72-4010-8294-6AB57A03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317866-D902-4677-B749-289D92E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C96ED-23EB-405D-B308-93B63C39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41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93A14-A439-4CD8-8994-9F149A7A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C137B8-556D-433E-8867-01732869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8FCCC-BA0F-4FC3-AC59-9CB561A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9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FC5D-5837-4C28-B51A-A2348EA8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3605C-7AC2-440B-9003-ECE55BAA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3A1C7-6CB5-472D-A3DA-3AA6602A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D2E39-7F31-4EF6-9C0D-B73CE2DE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43BCB-2924-4212-B993-F09C933A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0625E-1BC0-44AE-BD74-F68E126B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3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23EB-4B2F-4609-A1D5-396D7DC3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3CADA8-A085-49DC-B5D8-B2C6CBAE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39C36-FA5D-4D7F-BF6D-CD86D3EC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4FA7A-7D93-43B6-A29A-18FDD72D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0F3EA-E788-4B48-9124-A0851652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A81AC-873B-4A98-B071-5CB97120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3F90CA-F799-4248-AAEA-56149FD0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38FF8-6581-4108-8896-1A45CED3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BB0C0-12FB-4B7C-B39C-600C5A18C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2B25-64C1-4CA2-9404-89F08A0DDC43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4D2C7-A657-42B0-9F79-59E77C1FB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B8694-9556-4C90-B36C-87F890C3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C7B0-2504-4B10-BCAA-A1E45672A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557E6ABE-B308-4644-952A-F57DC3FC2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10" y="311083"/>
            <a:ext cx="9112685" cy="583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57BFB01-D4CD-4F13-AEBB-6AECCAFA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95" y="1892920"/>
            <a:ext cx="2833144" cy="27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83B0CE2-79E2-49BE-A34B-27C60657594F}"/>
              </a:ext>
            </a:extLst>
          </p:cNvPr>
          <p:cNvCxnSpPr/>
          <p:nvPr/>
        </p:nvCxnSpPr>
        <p:spPr>
          <a:xfrm>
            <a:off x="1517715" y="6429080"/>
            <a:ext cx="895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DADF16-D2D9-4638-88F8-F2DC9F73B364}"/>
              </a:ext>
            </a:extLst>
          </p:cNvPr>
          <p:cNvCxnSpPr/>
          <p:nvPr/>
        </p:nvCxnSpPr>
        <p:spPr>
          <a:xfrm>
            <a:off x="3638746" y="6429080"/>
            <a:ext cx="89554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AC4F60B-AC62-4390-939E-962B3DCF3DC6}"/>
              </a:ext>
            </a:extLst>
          </p:cNvPr>
          <p:cNvSpPr txBox="1"/>
          <p:nvPr/>
        </p:nvSpPr>
        <p:spPr>
          <a:xfrm>
            <a:off x="2488837" y="624441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原始</a:t>
            </a:r>
            <a:r>
              <a:rPr lang="en-US" altLang="zh-CN" dirty="0">
                <a:solidFill>
                  <a:srgbClr val="FF0000"/>
                </a:solidFill>
              </a:rPr>
              <a:t>RSSI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6B9734-4A38-4929-A095-EA020E8AAE5C}"/>
              </a:ext>
            </a:extLst>
          </p:cNvPr>
          <p:cNvSpPr txBox="1"/>
          <p:nvPr/>
        </p:nvSpPr>
        <p:spPr>
          <a:xfrm>
            <a:off x="4609869" y="624441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滤波后</a:t>
            </a:r>
            <a:r>
              <a:rPr lang="en-US" altLang="zh-CN" dirty="0">
                <a:solidFill>
                  <a:srgbClr val="0070C0"/>
                </a:solidFill>
              </a:rPr>
              <a:t>RSSI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snell</dc:creator>
  <cp:lastModifiedBy>yin snell</cp:lastModifiedBy>
  <cp:revision>4</cp:revision>
  <dcterms:created xsi:type="dcterms:W3CDTF">2021-12-19T06:50:27Z</dcterms:created>
  <dcterms:modified xsi:type="dcterms:W3CDTF">2021-12-19T07:09:52Z</dcterms:modified>
</cp:coreProperties>
</file>