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69" r:id="rId2"/>
    <p:sldId id="276" r:id="rId3"/>
    <p:sldId id="277" r:id="rId4"/>
    <p:sldId id="278" r:id="rId5"/>
    <p:sldId id="279" r:id="rId6"/>
    <p:sldId id="280" r:id="rId7"/>
    <p:sldId id="281" r:id="rId8"/>
    <p:sldId id="282" r:id="rId9"/>
    <p:sldId id="283" r:id="rId10"/>
    <p:sldId id="284" r:id="rId11"/>
    <p:sldId id="285" r:id="rId12"/>
    <p:sldId id="286" r:id="rId13"/>
    <p:sldId id="301" r:id="rId14"/>
    <p:sldId id="302" r:id="rId15"/>
    <p:sldId id="289" r:id="rId16"/>
    <p:sldId id="290" r:id="rId17"/>
    <p:sldId id="291" r:id="rId18"/>
    <p:sldId id="292" r:id="rId19"/>
    <p:sldId id="293" r:id="rId20"/>
    <p:sldId id="303" r:id="rId21"/>
    <p:sldId id="297" r:id="rId22"/>
    <p:sldId id="298" r:id="rId23"/>
    <p:sldId id="299" r:id="rId24"/>
    <p:sldId id="300" r:id="rId25"/>
    <p:sldId id="257" r:id="rId26"/>
  </p:sldIdLst>
  <p:sldSz cx="9144000" cy="5143500" type="screen16x9"/>
  <p:notesSz cx="6807200" cy="99393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4A"/>
    <a:srgbClr val="D94A82"/>
    <a:srgbClr val="1B1D1C"/>
    <a:srgbClr val="EE1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2" autoAdjust="0"/>
  </p:normalViewPr>
  <p:slideViewPr>
    <p:cSldViewPr>
      <p:cViewPr>
        <p:scale>
          <a:sx n="70" d="100"/>
          <a:sy n="70" d="100"/>
        </p:scale>
        <p:origin x="-906" y="-3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3A186-6581-4C4A-88A4-B587DF9EEB36}" type="doc">
      <dgm:prSet loTypeId="urn:microsoft.com/office/officeart/2005/8/layout/orgChart1" loCatId="hierarchy" qsTypeId="urn:microsoft.com/office/officeart/2005/8/quickstyle/simple4" qsCatId="simple" csTypeId="urn:microsoft.com/office/officeart/2005/8/colors/colorful1" csCatId="colorful" phldr="1"/>
      <dgm:spPr/>
      <dgm:t>
        <a:bodyPr/>
        <a:lstStyle/>
        <a:p>
          <a:endParaRPr lang="zh-CN" altLang="en-US"/>
        </a:p>
      </dgm:t>
    </dgm:pt>
    <dgm:pt modelId="{6B811445-BFFF-4124-8410-E0ED1BC0F816}">
      <dgm:prSet phldrT="[文本]" custT="1"/>
      <dgm:spPr>
        <a:noFill/>
        <a:ln>
          <a:noFill/>
        </a:ln>
      </dgm:spPr>
      <dgm:t>
        <a:bodyPr/>
        <a:lstStyle/>
        <a:p>
          <a:r>
            <a:rPr lang="en-US" altLang="zh-CN" sz="1800" dirty="0" smtClean="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dgm:t>
    </dgm:pt>
    <dgm:pt modelId="{1F865498-34DA-4F3E-8360-585DA4C071E8}" type="parTrans" cxnId="{569C7630-622D-4BC9-B647-ACA415919CE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43D365F-BD73-40CE-BEDC-DFE959990B77}" type="sibTrans" cxnId="{569C7630-622D-4BC9-B647-ACA415919CE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37ADE6F-5000-410A-A2B9-7D01A94C4C45}">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榜单经济</a:t>
          </a:r>
          <a:endParaRPr lang="zh-CN" altLang="en-US" sz="1800" dirty="0">
            <a:latin typeface="微软雅黑" panose="020B0503020204020204" pitchFamily="34" charset="-122"/>
            <a:ea typeface="微软雅黑" panose="020B0503020204020204" pitchFamily="34" charset="-122"/>
          </a:endParaRPr>
        </a:p>
      </dgm:t>
    </dgm:pt>
    <dgm:pt modelId="{106E6253-ABA5-4B93-BF26-579667FFB1C5}" type="parTrans" cxnId="{86FC7D55-A8C3-4A7A-8D23-738B518E88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BBA8467-56A5-4D10-B04C-E49C6E7FDAAA}" type="sibTrans" cxnId="{86FC7D55-A8C3-4A7A-8D23-738B518E88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CE5FCDD-93F6-4842-86E8-9E0ABCBF6631}">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直播运营</a:t>
          </a:r>
          <a:endParaRPr lang="zh-CN" altLang="en-US" sz="1800" dirty="0">
            <a:latin typeface="微软雅黑" panose="020B0503020204020204" pitchFamily="34" charset="-122"/>
            <a:ea typeface="微软雅黑" panose="020B0503020204020204" pitchFamily="34" charset="-122"/>
          </a:endParaRPr>
        </a:p>
      </dgm:t>
    </dgm:pt>
    <dgm:pt modelId="{08A604E0-87FB-4C9B-BFD4-DA4F4B3B3455}" type="parTrans" cxnId="{6BBEA7F9-B818-4D43-98EF-9C7AC59F8F3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A11B1BB-6BFE-4C51-9402-258C6864FB82}" type="sibTrans" cxnId="{6BBEA7F9-B818-4D43-98EF-9C7AC59F8F3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C88D67D-7809-4054-873E-7D6E70B2902B}">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打通场景购物</a:t>
          </a:r>
          <a:endParaRPr lang="zh-CN" altLang="en-US" sz="1800" dirty="0">
            <a:latin typeface="微软雅黑" panose="020B0503020204020204" pitchFamily="34" charset="-122"/>
            <a:ea typeface="微软雅黑" panose="020B0503020204020204" pitchFamily="34" charset="-122"/>
          </a:endParaRPr>
        </a:p>
      </dgm:t>
    </dgm:pt>
    <dgm:pt modelId="{D3ED7835-30B1-4B7B-96E8-12D2BE0CEEE3}" type="parTrans" cxnId="{EF1D12C4-BDB7-4A94-861A-10C86D925BD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3D2F6D3-01EB-4B00-BEF5-668E459FE647}" type="sibTrans" cxnId="{EF1D12C4-BDB7-4A94-861A-10C86D925BD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BB2C5877-730E-4821-A055-107A4BEF4CF8}" type="pres">
      <dgm:prSet presAssocID="{CAB3A186-6581-4C4A-88A4-B587DF9EEB36}" presName="hierChild1" presStyleCnt="0">
        <dgm:presLayoutVars>
          <dgm:orgChart val="1"/>
          <dgm:chPref val="1"/>
          <dgm:dir/>
          <dgm:animOne val="branch"/>
          <dgm:animLvl val="lvl"/>
          <dgm:resizeHandles/>
        </dgm:presLayoutVars>
      </dgm:prSet>
      <dgm:spPr/>
      <dgm:t>
        <a:bodyPr/>
        <a:lstStyle/>
        <a:p>
          <a:endParaRPr lang="zh-CN" altLang="en-US"/>
        </a:p>
      </dgm:t>
    </dgm:pt>
    <dgm:pt modelId="{2B3FB337-5452-477C-9DA1-436C2A056CCA}" type="pres">
      <dgm:prSet presAssocID="{6B811445-BFFF-4124-8410-E0ED1BC0F816}" presName="hierRoot1" presStyleCnt="0">
        <dgm:presLayoutVars>
          <dgm:hierBranch val="init"/>
        </dgm:presLayoutVars>
      </dgm:prSet>
      <dgm:spPr/>
    </dgm:pt>
    <dgm:pt modelId="{BF145FEA-B95E-4210-B5A4-EA2C9D03B780}" type="pres">
      <dgm:prSet presAssocID="{6B811445-BFFF-4124-8410-E0ED1BC0F816}" presName="rootComposite1" presStyleCnt="0"/>
      <dgm:spPr/>
    </dgm:pt>
    <dgm:pt modelId="{5157BF79-456F-41BE-908A-ADF99AC6CC96}" type="pres">
      <dgm:prSet presAssocID="{6B811445-BFFF-4124-8410-E0ED1BC0F816}" presName="rootText1" presStyleLbl="node0" presStyleIdx="0" presStyleCnt="1">
        <dgm:presLayoutVars>
          <dgm:chPref val="3"/>
        </dgm:presLayoutVars>
      </dgm:prSet>
      <dgm:spPr/>
      <dgm:t>
        <a:bodyPr/>
        <a:lstStyle/>
        <a:p>
          <a:endParaRPr lang="zh-CN" altLang="en-US"/>
        </a:p>
      </dgm:t>
    </dgm:pt>
    <dgm:pt modelId="{158FBFDC-91BE-4B31-8BC9-AC8F64BA0F57}" type="pres">
      <dgm:prSet presAssocID="{6B811445-BFFF-4124-8410-E0ED1BC0F816}" presName="rootConnector1" presStyleLbl="node1" presStyleIdx="0" presStyleCnt="0"/>
      <dgm:spPr/>
      <dgm:t>
        <a:bodyPr/>
        <a:lstStyle/>
        <a:p>
          <a:endParaRPr lang="zh-CN" altLang="en-US"/>
        </a:p>
      </dgm:t>
    </dgm:pt>
    <dgm:pt modelId="{9D9F8A5B-354A-4F0D-A473-15EBB0F8D35D}" type="pres">
      <dgm:prSet presAssocID="{6B811445-BFFF-4124-8410-E0ED1BC0F816}" presName="hierChild2" presStyleCnt="0"/>
      <dgm:spPr/>
    </dgm:pt>
    <dgm:pt modelId="{3737F0AE-6D2B-4CA2-BD30-BFCF48433A15}" type="pres">
      <dgm:prSet presAssocID="{106E6253-ABA5-4B93-BF26-579667FFB1C5}" presName="Name37" presStyleLbl="parChTrans1D2" presStyleIdx="0" presStyleCnt="3"/>
      <dgm:spPr/>
      <dgm:t>
        <a:bodyPr/>
        <a:lstStyle/>
        <a:p>
          <a:endParaRPr lang="zh-CN" altLang="en-US"/>
        </a:p>
      </dgm:t>
    </dgm:pt>
    <dgm:pt modelId="{6AAB324D-CB58-4C69-BE26-BFB33EC71837}" type="pres">
      <dgm:prSet presAssocID="{837ADE6F-5000-410A-A2B9-7D01A94C4C45}" presName="hierRoot2" presStyleCnt="0">
        <dgm:presLayoutVars>
          <dgm:hierBranch val="init"/>
        </dgm:presLayoutVars>
      </dgm:prSet>
      <dgm:spPr/>
    </dgm:pt>
    <dgm:pt modelId="{B9A266CF-E68B-46F4-9A8D-5D8543C91B14}" type="pres">
      <dgm:prSet presAssocID="{837ADE6F-5000-410A-A2B9-7D01A94C4C45}" presName="rootComposite" presStyleCnt="0"/>
      <dgm:spPr/>
    </dgm:pt>
    <dgm:pt modelId="{2A8C8AD5-6CD4-40B8-9F80-19D818B57D69}" type="pres">
      <dgm:prSet presAssocID="{837ADE6F-5000-410A-A2B9-7D01A94C4C45}" presName="rootText" presStyleLbl="node2" presStyleIdx="0" presStyleCnt="3">
        <dgm:presLayoutVars>
          <dgm:chPref val="3"/>
        </dgm:presLayoutVars>
      </dgm:prSet>
      <dgm:spPr/>
      <dgm:t>
        <a:bodyPr/>
        <a:lstStyle/>
        <a:p>
          <a:endParaRPr lang="zh-CN" altLang="en-US"/>
        </a:p>
      </dgm:t>
    </dgm:pt>
    <dgm:pt modelId="{D91F9A96-26E6-4C98-8682-C27C123D0061}" type="pres">
      <dgm:prSet presAssocID="{837ADE6F-5000-410A-A2B9-7D01A94C4C45}" presName="rootConnector" presStyleLbl="node2" presStyleIdx="0" presStyleCnt="3"/>
      <dgm:spPr/>
      <dgm:t>
        <a:bodyPr/>
        <a:lstStyle/>
        <a:p>
          <a:endParaRPr lang="zh-CN" altLang="en-US"/>
        </a:p>
      </dgm:t>
    </dgm:pt>
    <dgm:pt modelId="{E3168D60-EE2E-4A18-A89A-906B1B942FA3}" type="pres">
      <dgm:prSet presAssocID="{837ADE6F-5000-410A-A2B9-7D01A94C4C45}" presName="hierChild4" presStyleCnt="0"/>
      <dgm:spPr/>
    </dgm:pt>
    <dgm:pt modelId="{C8388177-D9E4-44A2-92DD-41F745DED90C}" type="pres">
      <dgm:prSet presAssocID="{837ADE6F-5000-410A-A2B9-7D01A94C4C45}" presName="hierChild5" presStyleCnt="0"/>
      <dgm:spPr/>
    </dgm:pt>
    <dgm:pt modelId="{DAF766B6-3888-4432-BBA3-D3062631B351}" type="pres">
      <dgm:prSet presAssocID="{08A604E0-87FB-4C9B-BFD4-DA4F4B3B3455}" presName="Name37" presStyleLbl="parChTrans1D2" presStyleIdx="1" presStyleCnt="3"/>
      <dgm:spPr/>
      <dgm:t>
        <a:bodyPr/>
        <a:lstStyle/>
        <a:p>
          <a:endParaRPr lang="zh-CN" altLang="en-US"/>
        </a:p>
      </dgm:t>
    </dgm:pt>
    <dgm:pt modelId="{DEB882DF-2C13-464D-A01B-5339865EFC22}" type="pres">
      <dgm:prSet presAssocID="{8CE5FCDD-93F6-4842-86E8-9E0ABCBF6631}" presName="hierRoot2" presStyleCnt="0">
        <dgm:presLayoutVars>
          <dgm:hierBranch val="init"/>
        </dgm:presLayoutVars>
      </dgm:prSet>
      <dgm:spPr/>
    </dgm:pt>
    <dgm:pt modelId="{2411B56C-F599-4416-988C-0C68557A80DD}" type="pres">
      <dgm:prSet presAssocID="{8CE5FCDD-93F6-4842-86E8-9E0ABCBF6631}" presName="rootComposite" presStyleCnt="0"/>
      <dgm:spPr/>
    </dgm:pt>
    <dgm:pt modelId="{CECF9BAA-5E56-4E1A-B4A6-0993D929A2C1}" type="pres">
      <dgm:prSet presAssocID="{8CE5FCDD-93F6-4842-86E8-9E0ABCBF6631}" presName="rootText" presStyleLbl="node2" presStyleIdx="1" presStyleCnt="3">
        <dgm:presLayoutVars>
          <dgm:chPref val="3"/>
        </dgm:presLayoutVars>
      </dgm:prSet>
      <dgm:spPr/>
      <dgm:t>
        <a:bodyPr/>
        <a:lstStyle/>
        <a:p>
          <a:endParaRPr lang="zh-CN" altLang="en-US"/>
        </a:p>
      </dgm:t>
    </dgm:pt>
    <dgm:pt modelId="{8503B2A7-81B8-4775-9073-8443BAC8263F}" type="pres">
      <dgm:prSet presAssocID="{8CE5FCDD-93F6-4842-86E8-9E0ABCBF6631}" presName="rootConnector" presStyleLbl="node2" presStyleIdx="1" presStyleCnt="3"/>
      <dgm:spPr/>
      <dgm:t>
        <a:bodyPr/>
        <a:lstStyle/>
        <a:p>
          <a:endParaRPr lang="zh-CN" altLang="en-US"/>
        </a:p>
      </dgm:t>
    </dgm:pt>
    <dgm:pt modelId="{55172D8C-2264-4C23-BCA0-375394457F28}" type="pres">
      <dgm:prSet presAssocID="{8CE5FCDD-93F6-4842-86E8-9E0ABCBF6631}" presName="hierChild4" presStyleCnt="0"/>
      <dgm:spPr/>
    </dgm:pt>
    <dgm:pt modelId="{DBF9BFB9-0633-4F4D-80AD-1AF1C83DE296}" type="pres">
      <dgm:prSet presAssocID="{8CE5FCDD-93F6-4842-86E8-9E0ABCBF6631}" presName="hierChild5" presStyleCnt="0"/>
      <dgm:spPr/>
    </dgm:pt>
    <dgm:pt modelId="{714F008A-BCDB-49C0-90B2-0F14C9C20718}" type="pres">
      <dgm:prSet presAssocID="{D3ED7835-30B1-4B7B-96E8-12D2BE0CEEE3}" presName="Name37" presStyleLbl="parChTrans1D2" presStyleIdx="2" presStyleCnt="3"/>
      <dgm:spPr/>
      <dgm:t>
        <a:bodyPr/>
        <a:lstStyle/>
        <a:p>
          <a:endParaRPr lang="zh-CN" altLang="en-US"/>
        </a:p>
      </dgm:t>
    </dgm:pt>
    <dgm:pt modelId="{03C3B818-5720-4C71-9324-45CDF3880B7C}" type="pres">
      <dgm:prSet presAssocID="{2C88D67D-7809-4054-873E-7D6E70B2902B}" presName="hierRoot2" presStyleCnt="0">
        <dgm:presLayoutVars>
          <dgm:hierBranch val="init"/>
        </dgm:presLayoutVars>
      </dgm:prSet>
      <dgm:spPr/>
    </dgm:pt>
    <dgm:pt modelId="{477B10C0-7841-4F18-9CCA-6AEBE5828A22}" type="pres">
      <dgm:prSet presAssocID="{2C88D67D-7809-4054-873E-7D6E70B2902B}" presName="rootComposite" presStyleCnt="0"/>
      <dgm:spPr/>
    </dgm:pt>
    <dgm:pt modelId="{C188EDAB-174A-4A91-AB9D-CABA9D7E9A32}" type="pres">
      <dgm:prSet presAssocID="{2C88D67D-7809-4054-873E-7D6E70B2902B}" presName="rootText" presStyleLbl="node2" presStyleIdx="2" presStyleCnt="3">
        <dgm:presLayoutVars>
          <dgm:chPref val="3"/>
        </dgm:presLayoutVars>
      </dgm:prSet>
      <dgm:spPr/>
      <dgm:t>
        <a:bodyPr/>
        <a:lstStyle/>
        <a:p>
          <a:endParaRPr lang="zh-CN" altLang="en-US"/>
        </a:p>
      </dgm:t>
    </dgm:pt>
    <dgm:pt modelId="{AD666810-B331-42DC-9E2F-07C9C8610808}" type="pres">
      <dgm:prSet presAssocID="{2C88D67D-7809-4054-873E-7D6E70B2902B}" presName="rootConnector" presStyleLbl="node2" presStyleIdx="2" presStyleCnt="3"/>
      <dgm:spPr/>
      <dgm:t>
        <a:bodyPr/>
        <a:lstStyle/>
        <a:p>
          <a:endParaRPr lang="zh-CN" altLang="en-US"/>
        </a:p>
      </dgm:t>
    </dgm:pt>
    <dgm:pt modelId="{CFB2C9CB-24CD-4B11-9C3D-D23A38F8ACD4}" type="pres">
      <dgm:prSet presAssocID="{2C88D67D-7809-4054-873E-7D6E70B2902B}" presName="hierChild4" presStyleCnt="0"/>
      <dgm:spPr/>
    </dgm:pt>
    <dgm:pt modelId="{30FC9C5D-9690-49C3-ADAD-D8E0700904E1}" type="pres">
      <dgm:prSet presAssocID="{2C88D67D-7809-4054-873E-7D6E70B2902B}" presName="hierChild5" presStyleCnt="0"/>
      <dgm:spPr/>
    </dgm:pt>
    <dgm:pt modelId="{13CC31C8-D2B3-4C5B-B89E-17C2F7699F97}" type="pres">
      <dgm:prSet presAssocID="{6B811445-BFFF-4124-8410-E0ED1BC0F816}" presName="hierChild3" presStyleCnt="0"/>
      <dgm:spPr/>
    </dgm:pt>
  </dgm:ptLst>
  <dgm:cxnLst>
    <dgm:cxn modelId="{79AF7406-5022-4B31-A590-84282BBA4E98}" type="presOf" srcId="{CAB3A186-6581-4C4A-88A4-B587DF9EEB36}" destId="{BB2C5877-730E-4821-A055-107A4BEF4CF8}" srcOrd="0" destOrd="0" presId="urn:microsoft.com/office/officeart/2005/8/layout/orgChart1"/>
    <dgm:cxn modelId="{4680DB06-664B-4695-BD22-2ECE87AA6F86}" type="presOf" srcId="{8CE5FCDD-93F6-4842-86E8-9E0ABCBF6631}" destId="{CECF9BAA-5E56-4E1A-B4A6-0993D929A2C1}" srcOrd="0" destOrd="0" presId="urn:microsoft.com/office/officeart/2005/8/layout/orgChart1"/>
    <dgm:cxn modelId="{9564E2C4-61BB-4CDE-919F-14D25B7D22DD}" type="presOf" srcId="{106E6253-ABA5-4B93-BF26-579667FFB1C5}" destId="{3737F0AE-6D2B-4CA2-BD30-BFCF48433A15}" srcOrd="0" destOrd="0" presId="urn:microsoft.com/office/officeart/2005/8/layout/orgChart1"/>
    <dgm:cxn modelId="{4CCDE868-67AC-4D73-AE28-6F7F2E25C268}" type="presOf" srcId="{837ADE6F-5000-410A-A2B9-7D01A94C4C45}" destId="{D91F9A96-26E6-4C98-8682-C27C123D0061}" srcOrd="1" destOrd="0" presId="urn:microsoft.com/office/officeart/2005/8/layout/orgChart1"/>
    <dgm:cxn modelId="{69FE8CD8-585C-44B9-89E1-6927FA807433}" type="presOf" srcId="{837ADE6F-5000-410A-A2B9-7D01A94C4C45}" destId="{2A8C8AD5-6CD4-40B8-9F80-19D818B57D69}" srcOrd="0" destOrd="0" presId="urn:microsoft.com/office/officeart/2005/8/layout/orgChart1"/>
    <dgm:cxn modelId="{61394448-A18B-4AFF-B7F2-50946BA30C32}" type="presOf" srcId="{2C88D67D-7809-4054-873E-7D6E70B2902B}" destId="{C188EDAB-174A-4A91-AB9D-CABA9D7E9A32}" srcOrd="0" destOrd="0" presId="urn:microsoft.com/office/officeart/2005/8/layout/orgChart1"/>
    <dgm:cxn modelId="{E7869AF7-DA32-4650-92D7-620D1A2EB67A}" type="presOf" srcId="{6B811445-BFFF-4124-8410-E0ED1BC0F816}" destId="{5157BF79-456F-41BE-908A-ADF99AC6CC96}" srcOrd="0" destOrd="0" presId="urn:microsoft.com/office/officeart/2005/8/layout/orgChart1"/>
    <dgm:cxn modelId="{A61F129E-BC4B-43E2-B008-B353A0CAF291}" type="presOf" srcId="{8CE5FCDD-93F6-4842-86E8-9E0ABCBF6631}" destId="{8503B2A7-81B8-4775-9073-8443BAC8263F}" srcOrd="1" destOrd="0" presId="urn:microsoft.com/office/officeart/2005/8/layout/orgChart1"/>
    <dgm:cxn modelId="{6BBEA7F9-B818-4D43-98EF-9C7AC59F8F31}" srcId="{6B811445-BFFF-4124-8410-E0ED1BC0F816}" destId="{8CE5FCDD-93F6-4842-86E8-9E0ABCBF6631}" srcOrd="1" destOrd="0" parTransId="{08A604E0-87FB-4C9B-BFD4-DA4F4B3B3455}" sibTransId="{9A11B1BB-6BFE-4C51-9402-258C6864FB82}"/>
    <dgm:cxn modelId="{569C7630-622D-4BC9-B647-ACA415919CE9}" srcId="{CAB3A186-6581-4C4A-88A4-B587DF9EEB36}" destId="{6B811445-BFFF-4124-8410-E0ED1BC0F816}" srcOrd="0" destOrd="0" parTransId="{1F865498-34DA-4F3E-8360-585DA4C071E8}" sibTransId="{443D365F-BD73-40CE-BEDC-DFE959990B77}"/>
    <dgm:cxn modelId="{5F35E06E-4234-4614-A021-57ABC2CAB895}" type="presOf" srcId="{6B811445-BFFF-4124-8410-E0ED1BC0F816}" destId="{158FBFDC-91BE-4B31-8BC9-AC8F64BA0F57}" srcOrd="1" destOrd="0" presId="urn:microsoft.com/office/officeart/2005/8/layout/orgChart1"/>
    <dgm:cxn modelId="{EB086573-962D-4404-9999-3F899F7DFBDA}" type="presOf" srcId="{2C88D67D-7809-4054-873E-7D6E70B2902B}" destId="{AD666810-B331-42DC-9E2F-07C9C8610808}" srcOrd="1" destOrd="0" presId="urn:microsoft.com/office/officeart/2005/8/layout/orgChart1"/>
    <dgm:cxn modelId="{7E916292-2C98-4079-8498-6CF8012B6A2F}" type="presOf" srcId="{08A604E0-87FB-4C9B-BFD4-DA4F4B3B3455}" destId="{DAF766B6-3888-4432-BBA3-D3062631B351}" srcOrd="0" destOrd="0" presId="urn:microsoft.com/office/officeart/2005/8/layout/orgChart1"/>
    <dgm:cxn modelId="{FA3A566E-A54F-4F7D-9FA7-F52A3B0B62B8}" type="presOf" srcId="{D3ED7835-30B1-4B7B-96E8-12D2BE0CEEE3}" destId="{714F008A-BCDB-49C0-90B2-0F14C9C20718}" srcOrd="0" destOrd="0" presId="urn:microsoft.com/office/officeart/2005/8/layout/orgChart1"/>
    <dgm:cxn modelId="{86FC7D55-A8C3-4A7A-8D23-738B518E8874}" srcId="{6B811445-BFFF-4124-8410-E0ED1BC0F816}" destId="{837ADE6F-5000-410A-A2B9-7D01A94C4C45}" srcOrd="0" destOrd="0" parTransId="{106E6253-ABA5-4B93-BF26-579667FFB1C5}" sibTransId="{3BBA8467-56A5-4D10-B04C-E49C6E7FDAAA}"/>
    <dgm:cxn modelId="{EF1D12C4-BDB7-4A94-861A-10C86D925BD8}" srcId="{6B811445-BFFF-4124-8410-E0ED1BC0F816}" destId="{2C88D67D-7809-4054-873E-7D6E70B2902B}" srcOrd="2" destOrd="0" parTransId="{D3ED7835-30B1-4B7B-96E8-12D2BE0CEEE3}" sibTransId="{E3D2F6D3-01EB-4B00-BEF5-668E459FE647}"/>
    <dgm:cxn modelId="{E5DB72AC-D201-47EA-905B-6FE9BD7CE8ED}" type="presParOf" srcId="{BB2C5877-730E-4821-A055-107A4BEF4CF8}" destId="{2B3FB337-5452-477C-9DA1-436C2A056CCA}" srcOrd="0" destOrd="0" presId="urn:microsoft.com/office/officeart/2005/8/layout/orgChart1"/>
    <dgm:cxn modelId="{64DA1DC7-F0D9-4E25-BE99-C13A3FCAA64A}" type="presParOf" srcId="{2B3FB337-5452-477C-9DA1-436C2A056CCA}" destId="{BF145FEA-B95E-4210-B5A4-EA2C9D03B780}" srcOrd="0" destOrd="0" presId="urn:microsoft.com/office/officeart/2005/8/layout/orgChart1"/>
    <dgm:cxn modelId="{F1E4701C-7E8D-4D74-A02E-373A92DBEF33}" type="presParOf" srcId="{BF145FEA-B95E-4210-B5A4-EA2C9D03B780}" destId="{5157BF79-456F-41BE-908A-ADF99AC6CC96}" srcOrd="0" destOrd="0" presId="urn:microsoft.com/office/officeart/2005/8/layout/orgChart1"/>
    <dgm:cxn modelId="{A9F80CD8-9276-4074-A724-7850376B2611}" type="presParOf" srcId="{BF145FEA-B95E-4210-B5A4-EA2C9D03B780}" destId="{158FBFDC-91BE-4B31-8BC9-AC8F64BA0F57}" srcOrd="1" destOrd="0" presId="urn:microsoft.com/office/officeart/2005/8/layout/orgChart1"/>
    <dgm:cxn modelId="{51C21C6B-32AB-49FB-8E98-37468DDA9CE1}" type="presParOf" srcId="{2B3FB337-5452-477C-9DA1-436C2A056CCA}" destId="{9D9F8A5B-354A-4F0D-A473-15EBB0F8D35D}" srcOrd="1" destOrd="0" presId="urn:microsoft.com/office/officeart/2005/8/layout/orgChart1"/>
    <dgm:cxn modelId="{FC8003A3-C467-49AD-B41F-6D3ACCF66A6C}" type="presParOf" srcId="{9D9F8A5B-354A-4F0D-A473-15EBB0F8D35D}" destId="{3737F0AE-6D2B-4CA2-BD30-BFCF48433A15}" srcOrd="0" destOrd="0" presId="urn:microsoft.com/office/officeart/2005/8/layout/orgChart1"/>
    <dgm:cxn modelId="{C8DD128C-EF52-4116-85B3-3AE9824EFDEC}" type="presParOf" srcId="{9D9F8A5B-354A-4F0D-A473-15EBB0F8D35D}" destId="{6AAB324D-CB58-4C69-BE26-BFB33EC71837}" srcOrd="1" destOrd="0" presId="urn:microsoft.com/office/officeart/2005/8/layout/orgChart1"/>
    <dgm:cxn modelId="{2AFC04D4-236C-4523-BF9F-0C4C2D64EF68}" type="presParOf" srcId="{6AAB324D-CB58-4C69-BE26-BFB33EC71837}" destId="{B9A266CF-E68B-46F4-9A8D-5D8543C91B14}" srcOrd="0" destOrd="0" presId="urn:microsoft.com/office/officeart/2005/8/layout/orgChart1"/>
    <dgm:cxn modelId="{089CE859-E868-4D5C-9975-F1620B0AF4D6}" type="presParOf" srcId="{B9A266CF-E68B-46F4-9A8D-5D8543C91B14}" destId="{2A8C8AD5-6CD4-40B8-9F80-19D818B57D69}" srcOrd="0" destOrd="0" presId="urn:microsoft.com/office/officeart/2005/8/layout/orgChart1"/>
    <dgm:cxn modelId="{5BC72E15-EE19-4168-958D-E6AB2739E182}" type="presParOf" srcId="{B9A266CF-E68B-46F4-9A8D-5D8543C91B14}" destId="{D91F9A96-26E6-4C98-8682-C27C123D0061}" srcOrd="1" destOrd="0" presId="urn:microsoft.com/office/officeart/2005/8/layout/orgChart1"/>
    <dgm:cxn modelId="{83E3FA46-9216-4ACC-9ADF-A5404914789A}" type="presParOf" srcId="{6AAB324D-CB58-4C69-BE26-BFB33EC71837}" destId="{E3168D60-EE2E-4A18-A89A-906B1B942FA3}" srcOrd="1" destOrd="0" presId="urn:microsoft.com/office/officeart/2005/8/layout/orgChart1"/>
    <dgm:cxn modelId="{B5F54ECD-1423-4773-BF21-D4415A1567CC}" type="presParOf" srcId="{6AAB324D-CB58-4C69-BE26-BFB33EC71837}" destId="{C8388177-D9E4-44A2-92DD-41F745DED90C}" srcOrd="2" destOrd="0" presId="urn:microsoft.com/office/officeart/2005/8/layout/orgChart1"/>
    <dgm:cxn modelId="{D30EA4DA-D7C5-445E-ABF2-CF8F437646DF}" type="presParOf" srcId="{9D9F8A5B-354A-4F0D-A473-15EBB0F8D35D}" destId="{DAF766B6-3888-4432-BBA3-D3062631B351}" srcOrd="2" destOrd="0" presId="urn:microsoft.com/office/officeart/2005/8/layout/orgChart1"/>
    <dgm:cxn modelId="{81B9CAE5-3990-485A-AFF8-E5C482398828}" type="presParOf" srcId="{9D9F8A5B-354A-4F0D-A473-15EBB0F8D35D}" destId="{DEB882DF-2C13-464D-A01B-5339865EFC22}" srcOrd="3" destOrd="0" presId="urn:microsoft.com/office/officeart/2005/8/layout/orgChart1"/>
    <dgm:cxn modelId="{0543FE13-3709-4850-9683-DEBF5D0C9E00}" type="presParOf" srcId="{DEB882DF-2C13-464D-A01B-5339865EFC22}" destId="{2411B56C-F599-4416-988C-0C68557A80DD}" srcOrd="0" destOrd="0" presId="urn:microsoft.com/office/officeart/2005/8/layout/orgChart1"/>
    <dgm:cxn modelId="{48A0621C-BC04-41B3-AA8B-B5FCA62C3D2D}" type="presParOf" srcId="{2411B56C-F599-4416-988C-0C68557A80DD}" destId="{CECF9BAA-5E56-4E1A-B4A6-0993D929A2C1}" srcOrd="0" destOrd="0" presId="urn:microsoft.com/office/officeart/2005/8/layout/orgChart1"/>
    <dgm:cxn modelId="{BAE25788-4DAB-488B-8EE7-1BCA26F722E1}" type="presParOf" srcId="{2411B56C-F599-4416-988C-0C68557A80DD}" destId="{8503B2A7-81B8-4775-9073-8443BAC8263F}" srcOrd="1" destOrd="0" presId="urn:microsoft.com/office/officeart/2005/8/layout/orgChart1"/>
    <dgm:cxn modelId="{D5268081-2934-4E4D-92A2-C004552F9298}" type="presParOf" srcId="{DEB882DF-2C13-464D-A01B-5339865EFC22}" destId="{55172D8C-2264-4C23-BCA0-375394457F28}" srcOrd="1" destOrd="0" presId="urn:microsoft.com/office/officeart/2005/8/layout/orgChart1"/>
    <dgm:cxn modelId="{DFCAE6CC-3727-437A-A011-ECCBB1323B4C}" type="presParOf" srcId="{DEB882DF-2C13-464D-A01B-5339865EFC22}" destId="{DBF9BFB9-0633-4F4D-80AD-1AF1C83DE296}" srcOrd="2" destOrd="0" presId="urn:microsoft.com/office/officeart/2005/8/layout/orgChart1"/>
    <dgm:cxn modelId="{9AB0ECF9-D165-4556-9B40-EA41FB79BA5D}" type="presParOf" srcId="{9D9F8A5B-354A-4F0D-A473-15EBB0F8D35D}" destId="{714F008A-BCDB-49C0-90B2-0F14C9C20718}" srcOrd="4" destOrd="0" presId="urn:microsoft.com/office/officeart/2005/8/layout/orgChart1"/>
    <dgm:cxn modelId="{43FA15D6-210B-40F4-963C-AE23E4DA5BA7}" type="presParOf" srcId="{9D9F8A5B-354A-4F0D-A473-15EBB0F8D35D}" destId="{03C3B818-5720-4C71-9324-45CDF3880B7C}" srcOrd="5" destOrd="0" presId="urn:microsoft.com/office/officeart/2005/8/layout/orgChart1"/>
    <dgm:cxn modelId="{93E6483D-BCCE-4F22-A3E6-9960533A465D}" type="presParOf" srcId="{03C3B818-5720-4C71-9324-45CDF3880B7C}" destId="{477B10C0-7841-4F18-9CCA-6AEBE5828A22}" srcOrd="0" destOrd="0" presId="urn:microsoft.com/office/officeart/2005/8/layout/orgChart1"/>
    <dgm:cxn modelId="{BE563C8A-7096-4630-95E4-397BA8D14FF6}" type="presParOf" srcId="{477B10C0-7841-4F18-9CCA-6AEBE5828A22}" destId="{C188EDAB-174A-4A91-AB9D-CABA9D7E9A32}" srcOrd="0" destOrd="0" presId="urn:microsoft.com/office/officeart/2005/8/layout/orgChart1"/>
    <dgm:cxn modelId="{91A5F834-4D65-41E7-87E6-A55D16392E65}" type="presParOf" srcId="{477B10C0-7841-4F18-9CCA-6AEBE5828A22}" destId="{AD666810-B331-42DC-9E2F-07C9C8610808}" srcOrd="1" destOrd="0" presId="urn:microsoft.com/office/officeart/2005/8/layout/orgChart1"/>
    <dgm:cxn modelId="{8B22703E-3290-4108-8640-989A2A658DAF}" type="presParOf" srcId="{03C3B818-5720-4C71-9324-45CDF3880B7C}" destId="{CFB2C9CB-24CD-4B11-9C3D-D23A38F8ACD4}" srcOrd="1" destOrd="0" presId="urn:microsoft.com/office/officeart/2005/8/layout/orgChart1"/>
    <dgm:cxn modelId="{1009A616-D02C-41F3-B1B5-24CD49DBC540}" type="presParOf" srcId="{03C3B818-5720-4C71-9324-45CDF3880B7C}" destId="{30FC9C5D-9690-49C3-ADAD-D8E0700904E1}" srcOrd="2" destOrd="0" presId="urn:microsoft.com/office/officeart/2005/8/layout/orgChart1"/>
    <dgm:cxn modelId="{FAEB110E-5D74-4858-B15A-6EE4C325A09D}" type="presParOf" srcId="{2B3FB337-5452-477C-9DA1-436C2A056CCA}" destId="{13CC31C8-D2B3-4C5B-B89E-17C2F7699F9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B3A186-6581-4C4A-88A4-B587DF9EEB36}"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zh-CN" altLang="en-US"/>
        </a:p>
      </dgm:t>
    </dgm:pt>
    <dgm:pt modelId="{6B811445-BFFF-4124-8410-E0ED1BC0F816}">
      <dgm:prSet phldrT="[文本]" custT="1"/>
      <dgm:spPr>
        <a:noFill/>
        <a:ln>
          <a:noFill/>
        </a:ln>
      </dgm:spPr>
      <dgm:t>
        <a:bodyPr/>
        <a:lstStyle/>
        <a:p>
          <a:r>
            <a:rPr lang="en-US" altLang="zh-CN" sz="1800" dirty="0" smtClean="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dgm:t>
    </dgm:pt>
    <dgm:pt modelId="{1F865498-34DA-4F3E-8360-585DA4C071E8}" type="parTrans" cxnId="{569C7630-622D-4BC9-B647-ACA415919CE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43D365F-BD73-40CE-BEDC-DFE959990B77}" type="sibTrans" cxnId="{569C7630-622D-4BC9-B647-ACA415919CE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37ADE6F-5000-410A-A2B9-7D01A94C4C45}">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锁定品质</a:t>
          </a:r>
          <a:endParaRPr lang="zh-CN" altLang="en-US" sz="1800" dirty="0">
            <a:latin typeface="微软雅黑" panose="020B0503020204020204" pitchFamily="34" charset="-122"/>
            <a:ea typeface="微软雅黑" panose="020B0503020204020204" pitchFamily="34" charset="-122"/>
          </a:endParaRPr>
        </a:p>
      </dgm:t>
    </dgm:pt>
    <dgm:pt modelId="{106E6253-ABA5-4B93-BF26-579667FFB1C5}" type="parTrans" cxnId="{86FC7D55-A8C3-4A7A-8D23-738B518E88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BBA8467-56A5-4D10-B04C-E49C6E7FDAAA}" type="sibTrans" cxnId="{86FC7D55-A8C3-4A7A-8D23-738B518E887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CE5FCDD-93F6-4842-86E8-9E0ABCBF6631}">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自主定价</a:t>
          </a:r>
          <a:endParaRPr lang="zh-CN" altLang="en-US" sz="1800" dirty="0">
            <a:latin typeface="微软雅黑" panose="020B0503020204020204" pitchFamily="34" charset="-122"/>
            <a:ea typeface="微软雅黑" panose="020B0503020204020204" pitchFamily="34" charset="-122"/>
          </a:endParaRPr>
        </a:p>
      </dgm:t>
    </dgm:pt>
    <dgm:pt modelId="{08A604E0-87FB-4C9B-BFD4-DA4F4B3B3455}" type="parTrans" cxnId="{6BBEA7F9-B818-4D43-98EF-9C7AC59F8F3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A11B1BB-6BFE-4C51-9402-258C6864FB82}" type="sibTrans" cxnId="{6BBEA7F9-B818-4D43-98EF-9C7AC59F8F3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C88D67D-7809-4054-873E-7D6E70B2902B}">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规模采购</a:t>
          </a:r>
          <a:endParaRPr lang="zh-CN" altLang="en-US" sz="1800" dirty="0">
            <a:latin typeface="微软雅黑" panose="020B0503020204020204" pitchFamily="34" charset="-122"/>
            <a:ea typeface="微软雅黑" panose="020B0503020204020204" pitchFamily="34" charset="-122"/>
          </a:endParaRPr>
        </a:p>
      </dgm:t>
    </dgm:pt>
    <dgm:pt modelId="{D3ED7835-30B1-4B7B-96E8-12D2BE0CEEE3}" type="parTrans" cxnId="{EF1D12C4-BDB7-4A94-861A-10C86D925BD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3D2F6D3-01EB-4B00-BEF5-668E459FE647}" type="sibTrans" cxnId="{EF1D12C4-BDB7-4A94-861A-10C86D925BD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4DD8D64-9223-4398-8F29-9B4F107D33E1}">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全路链把控</a:t>
          </a:r>
          <a:endParaRPr lang="zh-CN" altLang="en-US" sz="1800" dirty="0">
            <a:latin typeface="微软雅黑" panose="020B0503020204020204" pitchFamily="34" charset="-122"/>
            <a:ea typeface="微软雅黑" panose="020B0503020204020204" pitchFamily="34" charset="-122"/>
          </a:endParaRPr>
        </a:p>
      </dgm:t>
    </dgm:pt>
    <dgm:pt modelId="{BEAFF1EB-66AE-47DF-B5F6-1C0B11282795}" type="parTrans" cxnId="{3376F710-A96C-4551-8A91-ABD99BEC49FA}">
      <dgm:prSet/>
      <dgm:spPr/>
      <dgm:t>
        <a:bodyPr/>
        <a:lstStyle/>
        <a:p>
          <a:endParaRPr lang="zh-CN" altLang="en-US"/>
        </a:p>
      </dgm:t>
    </dgm:pt>
    <dgm:pt modelId="{E83790E3-D9B2-4FD1-AEFA-0DE8BE287D2D}" type="sibTrans" cxnId="{3376F710-A96C-4551-8A91-ABD99BEC49FA}">
      <dgm:prSet/>
      <dgm:spPr/>
      <dgm:t>
        <a:bodyPr/>
        <a:lstStyle/>
        <a:p>
          <a:endParaRPr lang="zh-CN" altLang="en-US"/>
        </a:p>
      </dgm:t>
    </dgm:pt>
    <dgm:pt modelId="{6B442AEA-3C26-41DC-B7A5-E069BD3762DA}">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独立选品</a:t>
          </a:r>
          <a:endParaRPr lang="zh-CN" altLang="en-US" sz="1800" dirty="0">
            <a:latin typeface="微软雅黑" panose="020B0503020204020204" pitchFamily="34" charset="-122"/>
            <a:ea typeface="微软雅黑" panose="020B0503020204020204" pitchFamily="34" charset="-122"/>
          </a:endParaRPr>
        </a:p>
      </dgm:t>
    </dgm:pt>
    <dgm:pt modelId="{4A6282F4-848B-4C2E-B680-C722CCEC9AF5}" type="parTrans" cxnId="{FF1F4AA0-A269-48A7-9DF9-A08982AA04A4}">
      <dgm:prSet/>
      <dgm:spPr/>
      <dgm:t>
        <a:bodyPr/>
        <a:lstStyle/>
        <a:p>
          <a:endParaRPr lang="zh-CN" altLang="en-US"/>
        </a:p>
      </dgm:t>
    </dgm:pt>
    <dgm:pt modelId="{201C029D-BA94-45D8-AA39-9F44AD3E5FDE}" type="sibTrans" cxnId="{FF1F4AA0-A269-48A7-9DF9-A08982AA04A4}">
      <dgm:prSet/>
      <dgm:spPr/>
      <dgm:t>
        <a:bodyPr/>
        <a:lstStyle/>
        <a:p>
          <a:endParaRPr lang="zh-CN" altLang="en-US"/>
        </a:p>
      </dgm:t>
    </dgm:pt>
    <dgm:pt modelId="{BB2C5877-730E-4821-A055-107A4BEF4CF8}" type="pres">
      <dgm:prSet presAssocID="{CAB3A186-6581-4C4A-88A4-B587DF9EEB36}" presName="hierChild1" presStyleCnt="0">
        <dgm:presLayoutVars>
          <dgm:orgChart val="1"/>
          <dgm:chPref val="1"/>
          <dgm:dir/>
          <dgm:animOne val="branch"/>
          <dgm:animLvl val="lvl"/>
          <dgm:resizeHandles/>
        </dgm:presLayoutVars>
      </dgm:prSet>
      <dgm:spPr/>
      <dgm:t>
        <a:bodyPr/>
        <a:lstStyle/>
        <a:p>
          <a:endParaRPr lang="zh-CN" altLang="en-US"/>
        </a:p>
      </dgm:t>
    </dgm:pt>
    <dgm:pt modelId="{2B3FB337-5452-477C-9DA1-436C2A056CCA}" type="pres">
      <dgm:prSet presAssocID="{6B811445-BFFF-4124-8410-E0ED1BC0F816}" presName="hierRoot1" presStyleCnt="0">
        <dgm:presLayoutVars>
          <dgm:hierBranch val="init"/>
        </dgm:presLayoutVars>
      </dgm:prSet>
      <dgm:spPr/>
    </dgm:pt>
    <dgm:pt modelId="{BF145FEA-B95E-4210-B5A4-EA2C9D03B780}" type="pres">
      <dgm:prSet presAssocID="{6B811445-BFFF-4124-8410-E0ED1BC0F816}" presName="rootComposite1" presStyleCnt="0"/>
      <dgm:spPr/>
    </dgm:pt>
    <dgm:pt modelId="{5157BF79-456F-41BE-908A-ADF99AC6CC96}" type="pres">
      <dgm:prSet presAssocID="{6B811445-BFFF-4124-8410-E0ED1BC0F816}" presName="rootText1" presStyleLbl="node0" presStyleIdx="0" presStyleCnt="1">
        <dgm:presLayoutVars>
          <dgm:chPref val="3"/>
        </dgm:presLayoutVars>
      </dgm:prSet>
      <dgm:spPr/>
      <dgm:t>
        <a:bodyPr/>
        <a:lstStyle/>
        <a:p>
          <a:endParaRPr lang="zh-CN" altLang="en-US"/>
        </a:p>
      </dgm:t>
    </dgm:pt>
    <dgm:pt modelId="{158FBFDC-91BE-4B31-8BC9-AC8F64BA0F57}" type="pres">
      <dgm:prSet presAssocID="{6B811445-BFFF-4124-8410-E0ED1BC0F816}" presName="rootConnector1" presStyleLbl="node1" presStyleIdx="0" presStyleCnt="0"/>
      <dgm:spPr/>
      <dgm:t>
        <a:bodyPr/>
        <a:lstStyle/>
        <a:p>
          <a:endParaRPr lang="zh-CN" altLang="en-US"/>
        </a:p>
      </dgm:t>
    </dgm:pt>
    <dgm:pt modelId="{9D9F8A5B-354A-4F0D-A473-15EBB0F8D35D}" type="pres">
      <dgm:prSet presAssocID="{6B811445-BFFF-4124-8410-E0ED1BC0F816}" presName="hierChild2" presStyleCnt="0"/>
      <dgm:spPr/>
    </dgm:pt>
    <dgm:pt modelId="{3737F0AE-6D2B-4CA2-BD30-BFCF48433A15}" type="pres">
      <dgm:prSet presAssocID="{106E6253-ABA5-4B93-BF26-579667FFB1C5}" presName="Name37" presStyleLbl="parChTrans1D2" presStyleIdx="0" presStyleCnt="5"/>
      <dgm:spPr/>
      <dgm:t>
        <a:bodyPr/>
        <a:lstStyle/>
        <a:p>
          <a:endParaRPr lang="zh-CN" altLang="en-US"/>
        </a:p>
      </dgm:t>
    </dgm:pt>
    <dgm:pt modelId="{6AAB324D-CB58-4C69-BE26-BFB33EC71837}" type="pres">
      <dgm:prSet presAssocID="{837ADE6F-5000-410A-A2B9-7D01A94C4C45}" presName="hierRoot2" presStyleCnt="0">
        <dgm:presLayoutVars>
          <dgm:hierBranch val="init"/>
        </dgm:presLayoutVars>
      </dgm:prSet>
      <dgm:spPr/>
    </dgm:pt>
    <dgm:pt modelId="{B9A266CF-E68B-46F4-9A8D-5D8543C91B14}" type="pres">
      <dgm:prSet presAssocID="{837ADE6F-5000-410A-A2B9-7D01A94C4C45}" presName="rootComposite" presStyleCnt="0"/>
      <dgm:spPr/>
    </dgm:pt>
    <dgm:pt modelId="{2A8C8AD5-6CD4-40B8-9F80-19D818B57D69}" type="pres">
      <dgm:prSet presAssocID="{837ADE6F-5000-410A-A2B9-7D01A94C4C45}" presName="rootText" presStyleLbl="node2" presStyleIdx="0" presStyleCnt="5">
        <dgm:presLayoutVars>
          <dgm:chPref val="3"/>
        </dgm:presLayoutVars>
      </dgm:prSet>
      <dgm:spPr/>
      <dgm:t>
        <a:bodyPr/>
        <a:lstStyle/>
        <a:p>
          <a:endParaRPr lang="zh-CN" altLang="en-US"/>
        </a:p>
      </dgm:t>
    </dgm:pt>
    <dgm:pt modelId="{D91F9A96-26E6-4C98-8682-C27C123D0061}" type="pres">
      <dgm:prSet presAssocID="{837ADE6F-5000-410A-A2B9-7D01A94C4C45}" presName="rootConnector" presStyleLbl="node2" presStyleIdx="0" presStyleCnt="5"/>
      <dgm:spPr/>
      <dgm:t>
        <a:bodyPr/>
        <a:lstStyle/>
        <a:p>
          <a:endParaRPr lang="zh-CN" altLang="en-US"/>
        </a:p>
      </dgm:t>
    </dgm:pt>
    <dgm:pt modelId="{E3168D60-EE2E-4A18-A89A-906B1B942FA3}" type="pres">
      <dgm:prSet presAssocID="{837ADE6F-5000-410A-A2B9-7D01A94C4C45}" presName="hierChild4" presStyleCnt="0"/>
      <dgm:spPr/>
    </dgm:pt>
    <dgm:pt modelId="{C8388177-D9E4-44A2-92DD-41F745DED90C}" type="pres">
      <dgm:prSet presAssocID="{837ADE6F-5000-410A-A2B9-7D01A94C4C45}" presName="hierChild5" presStyleCnt="0"/>
      <dgm:spPr/>
    </dgm:pt>
    <dgm:pt modelId="{DAF766B6-3888-4432-BBA3-D3062631B351}" type="pres">
      <dgm:prSet presAssocID="{08A604E0-87FB-4C9B-BFD4-DA4F4B3B3455}" presName="Name37" presStyleLbl="parChTrans1D2" presStyleIdx="1" presStyleCnt="5"/>
      <dgm:spPr/>
      <dgm:t>
        <a:bodyPr/>
        <a:lstStyle/>
        <a:p>
          <a:endParaRPr lang="zh-CN" altLang="en-US"/>
        </a:p>
      </dgm:t>
    </dgm:pt>
    <dgm:pt modelId="{DEB882DF-2C13-464D-A01B-5339865EFC22}" type="pres">
      <dgm:prSet presAssocID="{8CE5FCDD-93F6-4842-86E8-9E0ABCBF6631}" presName="hierRoot2" presStyleCnt="0">
        <dgm:presLayoutVars>
          <dgm:hierBranch val="init"/>
        </dgm:presLayoutVars>
      </dgm:prSet>
      <dgm:spPr/>
    </dgm:pt>
    <dgm:pt modelId="{2411B56C-F599-4416-988C-0C68557A80DD}" type="pres">
      <dgm:prSet presAssocID="{8CE5FCDD-93F6-4842-86E8-9E0ABCBF6631}" presName="rootComposite" presStyleCnt="0"/>
      <dgm:spPr/>
    </dgm:pt>
    <dgm:pt modelId="{CECF9BAA-5E56-4E1A-B4A6-0993D929A2C1}" type="pres">
      <dgm:prSet presAssocID="{8CE5FCDD-93F6-4842-86E8-9E0ABCBF6631}" presName="rootText" presStyleLbl="node2" presStyleIdx="1" presStyleCnt="5">
        <dgm:presLayoutVars>
          <dgm:chPref val="3"/>
        </dgm:presLayoutVars>
      </dgm:prSet>
      <dgm:spPr/>
      <dgm:t>
        <a:bodyPr/>
        <a:lstStyle/>
        <a:p>
          <a:endParaRPr lang="zh-CN" altLang="en-US"/>
        </a:p>
      </dgm:t>
    </dgm:pt>
    <dgm:pt modelId="{8503B2A7-81B8-4775-9073-8443BAC8263F}" type="pres">
      <dgm:prSet presAssocID="{8CE5FCDD-93F6-4842-86E8-9E0ABCBF6631}" presName="rootConnector" presStyleLbl="node2" presStyleIdx="1" presStyleCnt="5"/>
      <dgm:spPr/>
      <dgm:t>
        <a:bodyPr/>
        <a:lstStyle/>
        <a:p>
          <a:endParaRPr lang="zh-CN" altLang="en-US"/>
        </a:p>
      </dgm:t>
    </dgm:pt>
    <dgm:pt modelId="{55172D8C-2264-4C23-BCA0-375394457F28}" type="pres">
      <dgm:prSet presAssocID="{8CE5FCDD-93F6-4842-86E8-9E0ABCBF6631}" presName="hierChild4" presStyleCnt="0"/>
      <dgm:spPr/>
    </dgm:pt>
    <dgm:pt modelId="{DBF9BFB9-0633-4F4D-80AD-1AF1C83DE296}" type="pres">
      <dgm:prSet presAssocID="{8CE5FCDD-93F6-4842-86E8-9E0ABCBF6631}" presName="hierChild5" presStyleCnt="0"/>
      <dgm:spPr/>
    </dgm:pt>
    <dgm:pt modelId="{714F008A-BCDB-49C0-90B2-0F14C9C20718}" type="pres">
      <dgm:prSet presAssocID="{D3ED7835-30B1-4B7B-96E8-12D2BE0CEEE3}" presName="Name37" presStyleLbl="parChTrans1D2" presStyleIdx="2" presStyleCnt="5"/>
      <dgm:spPr/>
      <dgm:t>
        <a:bodyPr/>
        <a:lstStyle/>
        <a:p>
          <a:endParaRPr lang="zh-CN" altLang="en-US"/>
        </a:p>
      </dgm:t>
    </dgm:pt>
    <dgm:pt modelId="{03C3B818-5720-4C71-9324-45CDF3880B7C}" type="pres">
      <dgm:prSet presAssocID="{2C88D67D-7809-4054-873E-7D6E70B2902B}" presName="hierRoot2" presStyleCnt="0">
        <dgm:presLayoutVars>
          <dgm:hierBranch val="init"/>
        </dgm:presLayoutVars>
      </dgm:prSet>
      <dgm:spPr/>
    </dgm:pt>
    <dgm:pt modelId="{477B10C0-7841-4F18-9CCA-6AEBE5828A22}" type="pres">
      <dgm:prSet presAssocID="{2C88D67D-7809-4054-873E-7D6E70B2902B}" presName="rootComposite" presStyleCnt="0"/>
      <dgm:spPr/>
    </dgm:pt>
    <dgm:pt modelId="{C188EDAB-174A-4A91-AB9D-CABA9D7E9A32}" type="pres">
      <dgm:prSet presAssocID="{2C88D67D-7809-4054-873E-7D6E70B2902B}" presName="rootText" presStyleLbl="node2" presStyleIdx="2" presStyleCnt="5">
        <dgm:presLayoutVars>
          <dgm:chPref val="3"/>
        </dgm:presLayoutVars>
      </dgm:prSet>
      <dgm:spPr/>
      <dgm:t>
        <a:bodyPr/>
        <a:lstStyle/>
        <a:p>
          <a:endParaRPr lang="zh-CN" altLang="en-US"/>
        </a:p>
      </dgm:t>
    </dgm:pt>
    <dgm:pt modelId="{AD666810-B331-42DC-9E2F-07C9C8610808}" type="pres">
      <dgm:prSet presAssocID="{2C88D67D-7809-4054-873E-7D6E70B2902B}" presName="rootConnector" presStyleLbl="node2" presStyleIdx="2" presStyleCnt="5"/>
      <dgm:spPr/>
      <dgm:t>
        <a:bodyPr/>
        <a:lstStyle/>
        <a:p>
          <a:endParaRPr lang="zh-CN" altLang="en-US"/>
        </a:p>
      </dgm:t>
    </dgm:pt>
    <dgm:pt modelId="{CFB2C9CB-24CD-4B11-9C3D-D23A38F8ACD4}" type="pres">
      <dgm:prSet presAssocID="{2C88D67D-7809-4054-873E-7D6E70B2902B}" presName="hierChild4" presStyleCnt="0"/>
      <dgm:spPr/>
    </dgm:pt>
    <dgm:pt modelId="{30FC9C5D-9690-49C3-ADAD-D8E0700904E1}" type="pres">
      <dgm:prSet presAssocID="{2C88D67D-7809-4054-873E-7D6E70B2902B}" presName="hierChild5" presStyleCnt="0"/>
      <dgm:spPr/>
    </dgm:pt>
    <dgm:pt modelId="{64D030FC-6B19-4398-82BD-DA5A5E1A5DF7}" type="pres">
      <dgm:prSet presAssocID="{4A6282F4-848B-4C2E-B680-C722CCEC9AF5}" presName="Name37" presStyleLbl="parChTrans1D2" presStyleIdx="3" presStyleCnt="5"/>
      <dgm:spPr/>
      <dgm:t>
        <a:bodyPr/>
        <a:lstStyle/>
        <a:p>
          <a:endParaRPr lang="zh-CN" altLang="en-US"/>
        </a:p>
      </dgm:t>
    </dgm:pt>
    <dgm:pt modelId="{35DD8487-A3D8-41D2-A091-1D423BFD3AB0}" type="pres">
      <dgm:prSet presAssocID="{6B442AEA-3C26-41DC-B7A5-E069BD3762DA}" presName="hierRoot2" presStyleCnt="0">
        <dgm:presLayoutVars>
          <dgm:hierBranch val="init"/>
        </dgm:presLayoutVars>
      </dgm:prSet>
      <dgm:spPr/>
    </dgm:pt>
    <dgm:pt modelId="{0A5FF560-EC70-4910-BC61-74E983CB8A83}" type="pres">
      <dgm:prSet presAssocID="{6B442AEA-3C26-41DC-B7A5-E069BD3762DA}" presName="rootComposite" presStyleCnt="0"/>
      <dgm:spPr/>
    </dgm:pt>
    <dgm:pt modelId="{EED290A5-8597-49FD-A34C-F34BE1BDA04F}" type="pres">
      <dgm:prSet presAssocID="{6B442AEA-3C26-41DC-B7A5-E069BD3762DA}" presName="rootText" presStyleLbl="node2" presStyleIdx="3" presStyleCnt="5">
        <dgm:presLayoutVars>
          <dgm:chPref val="3"/>
        </dgm:presLayoutVars>
      </dgm:prSet>
      <dgm:spPr/>
      <dgm:t>
        <a:bodyPr/>
        <a:lstStyle/>
        <a:p>
          <a:endParaRPr lang="zh-CN" altLang="en-US"/>
        </a:p>
      </dgm:t>
    </dgm:pt>
    <dgm:pt modelId="{F9610F6B-0DAB-4E03-B109-E6822ACD8EBB}" type="pres">
      <dgm:prSet presAssocID="{6B442AEA-3C26-41DC-B7A5-E069BD3762DA}" presName="rootConnector" presStyleLbl="node2" presStyleIdx="3" presStyleCnt="5"/>
      <dgm:spPr/>
      <dgm:t>
        <a:bodyPr/>
        <a:lstStyle/>
        <a:p>
          <a:endParaRPr lang="zh-CN" altLang="en-US"/>
        </a:p>
      </dgm:t>
    </dgm:pt>
    <dgm:pt modelId="{E9595299-0386-4C98-BF22-874FC26E10DE}" type="pres">
      <dgm:prSet presAssocID="{6B442AEA-3C26-41DC-B7A5-E069BD3762DA}" presName="hierChild4" presStyleCnt="0"/>
      <dgm:spPr/>
    </dgm:pt>
    <dgm:pt modelId="{4ED746FD-113B-4F23-BC36-DE3628F9AB12}" type="pres">
      <dgm:prSet presAssocID="{6B442AEA-3C26-41DC-B7A5-E069BD3762DA}" presName="hierChild5" presStyleCnt="0"/>
      <dgm:spPr/>
    </dgm:pt>
    <dgm:pt modelId="{75657F33-A167-428C-9679-90546A47C286}" type="pres">
      <dgm:prSet presAssocID="{BEAFF1EB-66AE-47DF-B5F6-1C0B11282795}" presName="Name37" presStyleLbl="parChTrans1D2" presStyleIdx="4" presStyleCnt="5"/>
      <dgm:spPr/>
      <dgm:t>
        <a:bodyPr/>
        <a:lstStyle/>
        <a:p>
          <a:endParaRPr lang="zh-CN" altLang="en-US"/>
        </a:p>
      </dgm:t>
    </dgm:pt>
    <dgm:pt modelId="{7578E36C-3318-403C-82F6-387CE613ED0B}" type="pres">
      <dgm:prSet presAssocID="{84DD8D64-9223-4398-8F29-9B4F107D33E1}" presName="hierRoot2" presStyleCnt="0">
        <dgm:presLayoutVars>
          <dgm:hierBranch val="init"/>
        </dgm:presLayoutVars>
      </dgm:prSet>
      <dgm:spPr/>
    </dgm:pt>
    <dgm:pt modelId="{407754EA-E43A-4B2C-968F-2887EBE86362}" type="pres">
      <dgm:prSet presAssocID="{84DD8D64-9223-4398-8F29-9B4F107D33E1}" presName="rootComposite" presStyleCnt="0"/>
      <dgm:spPr/>
    </dgm:pt>
    <dgm:pt modelId="{26ABE5CC-DC5A-4B68-A3B0-8F6F02D7040B}" type="pres">
      <dgm:prSet presAssocID="{84DD8D64-9223-4398-8F29-9B4F107D33E1}" presName="rootText" presStyleLbl="node2" presStyleIdx="4" presStyleCnt="5">
        <dgm:presLayoutVars>
          <dgm:chPref val="3"/>
        </dgm:presLayoutVars>
      </dgm:prSet>
      <dgm:spPr/>
      <dgm:t>
        <a:bodyPr/>
        <a:lstStyle/>
        <a:p>
          <a:endParaRPr lang="zh-CN" altLang="en-US"/>
        </a:p>
      </dgm:t>
    </dgm:pt>
    <dgm:pt modelId="{764F2A2C-A5D3-4A34-99C9-BE681FB9FA75}" type="pres">
      <dgm:prSet presAssocID="{84DD8D64-9223-4398-8F29-9B4F107D33E1}" presName="rootConnector" presStyleLbl="node2" presStyleIdx="4" presStyleCnt="5"/>
      <dgm:spPr/>
      <dgm:t>
        <a:bodyPr/>
        <a:lstStyle/>
        <a:p>
          <a:endParaRPr lang="zh-CN" altLang="en-US"/>
        </a:p>
      </dgm:t>
    </dgm:pt>
    <dgm:pt modelId="{BA81740C-E669-4F2D-BFCD-A1A3535A5664}" type="pres">
      <dgm:prSet presAssocID="{84DD8D64-9223-4398-8F29-9B4F107D33E1}" presName="hierChild4" presStyleCnt="0"/>
      <dgm:spPr/>
    </dgm:pt>
    <dgm:pt modelId="{F5974B25-1E25-47CB-BFF2-19634AD17EB8}" type="pres">
      <dgm:prSet presAssocID="{84DD8D64-9223-4398-8F29-9B4F107D33E1}" presName="hierChild5" presStyleCnt="0"/>
      <dgm:spPr/>
    </dgm:pt>
    <dgm:pt modelId="{13CC31C8-D2B3-4C5B-B89E-17C2F7699F97}" type="pres">
      <dgm:prSet presAssocID="{6B811445-BFFF-4124-8410-E0ED1BC0F816}" presName="hierChild3" presStyleCnt="0"/>
      <dgm:spPr/>
    </dgm:pt>
  </dgm:ptLst>
  <dgm:cxnLst>
    <dgm:cxn modelId="{86FC7D55-A8C3-4A7A-8D23-738B518E8874}" srcId="{6B811445-BFFF-4124-8410-E0ED1BC0F816}" destId="{837ADE6F-5000-410A-A2B9-7D01A94C4C45}" srcOrd="0" destOrd="0" parTransId="{106E6253-ABA5-4B93-BF26-579667FFB1C5}" sibTransId="{3BBA8467-56A5-4D10-B04C-E49C6E7FDAAA}"/>
    <dgm:cxn modelId="{0F794777-FBB4-46A7-A5DE-CE89CF0E6529}" type="presOf" srcId="{CAB3A186-6581-4C4A-88A4-B587DF9EEB36}" destId="{BB2C5877-730E-4821-A055-107A4BEF4CF8}" srcOrd="0" destOrd="0" presId="urn:microsoft.com/office/officeart/2005/8/layout/orgChart1"/>
    <dgm:cxn modelId="{1770D06F-FBCD-45EA-B0E9-511B6EF81A68}" type="presOf" srcId="{8CE5FCDD-93F6-4842-86E8-9E0ABCBF6631}" destId="{8503B2A7-81B8-4775-9073-8443BAC8263F}" srcOrd="1" destOrd="0" presId="urn:microsoft.com/office/officeart/2005/8/layout/orgChart1"/>
    <dgm:cxn modelId="{6777466B-AB3D-47C0-A4D6-0D4123F523B8}" type="presOf" srcId="{BEAFF1EB-66AE-47DF-B5F6-1C0B11282795}" destId="{75657F33-A167-428C-9679-90546A47C286}" srcOrd="0" destOrd="0" presId="urn:microsoft.com/office/officeart/2005/8/layout/orgChart1"/>
    <dgm:cxn modelId="{8CBC67A9-8F09-43C8-9430-E18582694CF1}" type="presOf" srcId="{8CE5FCDD-93F6-4842-86E8-9E0ABCBF6631}" destId="{CECF9BAA-5E56-4E1A-B4A6-0993D929A2C1}" srcOrd="0" destOrd="0" presId="urn:microsoft.com/office/officeart/2005/8/layout/orgChart1"/>
    <dgm:cxn modelId="{1EB7B0E7-0F2B-4D12-971C-F148B8969C6D}" type="presOf" srcId="{837ADE6F-5000-410A-A2B9-7D01A94C4C45}" destId="{2A8C8AD5-6CD4-40B8-9F80-19D818B57D69}" srcOrd="0" destOrd="0" presId="urn:microsoft.com/office/officeart/2005/8/layout/orgChart1"/>
    <dgm:cxn modelId="{6BBEA7F9-B818-4D43-98EF-9C7AC59F8F31}" srcId="{6B811445-BFFF-4124-8410-E0ED1BC0F816}" destId="{8CE5FCDD-93F6-4842-86E8-9E0ABCBF6631}" srcOrd="1" destOrd="0" parTransId="{08A604E0-87FB-4C9B-BFD4-DA4F4B3B3455}" sibTransId="{9A11B1BB-6BFE-4C51-9402-258C6864FB82}"/>
    <dgm:cxn modelId="{EF1D12C4-BDB7-4A94-861A-10C86D925BD8}" srcId="{6B811445-BFFF-4124-8410-E0ED1BC0F816}" destId="{2C88D67D-7809-4054-873E-7D6E70B2902B}" srcOrd="2" destOrd="0" parTransId="{D3ED7835-30B1-4B7B-96E8-12D2BE0CEEE3}" sibTransId="{E3D2F6D3-01EB-4B00-BEF5-668E459FE647}"/>
    <dgm:cxn modelId="{8C4D9561-0263-4F95-B3AC-F17577CBFD44}" type="presOf" srcId="{4A6282F4-848B-4C2E-B680-C722CCEC9AF5}" destId="{64D030FC-6B19-4398-82BD-DA5A5E1A5DF7}" srcOrd="0" destOrd="0" presId="urn:microsoft.com/office/officeart/2005/8/layout/orgChart1"/>
    <dgm:cxn modelId="{56C13651-C07B-4FD9-A2FD-FDD28299BAB1}" type="presOf" srcId="{6B442AEA-3C26-41DC-B7A5-E069BD3762DA}" destId="{EED290A5-8597-49FD-A34C-F34BE1BDA04F}" srcOrd="0" destOrd="0" presId="urn:microsoft.com/office/officeart/2005/8/layout/orgChart1"/>
    <dgm:cxn modelId="{61B360EC-9965-4B54-9EA0-A586DD756C95}" type="presOf" srcId="{6B811445-BFFF-4124-8410-E0ED1BC0F816}" destId="{158FBFDC-91BE-4B31-8BC9-AC8F64BA0F57}" srcOrd="1" destOrd="0" presId="urn:microsoft.com/office/officeart/2005/8/layout/orgChart1"/>
    <dgm:cxn modelId="{0782136F-B252-4958-956A-C4A41C027D0C}" type="presOf" srcId="{D3ED7835-30B1-4B7B-96E8-12D2BE0CEEE3}" destId="{714F008A-BCDB-49C0-90B2-0F14C9C20718}" srcOrd="0" destOrd="0" presId="urn:microsoft.com/office/officeart/2005/8/layout/orgChart1"/>
    <dgm:cxn modelId="{25607792-9661-41D1-8444-6A0D5F1D1DEE}" type="presOf" srcId="{84DD8D64-9223-4398-8F29-9B4F107D33E1}" destId="{764F2A2C-A5D3-4A34-99C9-BE681FB9FA75}" srcOrd="1" destOrd="0" presId="urn:microsoft.com/office/officeart/2005/8/layout/orgChart1"/>
    <dgm:cxn modelId="{3376F710-A96C-4551-8A91-ABD99BEC49FA}" srcId="{6B811445-BFFF-4124-8410-E0ED1BC0F816}" destId="{84DD8D64-9223-4398-8F29-9B4F107D33E1}" srcOrd="4" destOrd="0" parTransId="{BEAFF1EB-66AE-47DF-B5F6-1C0B11282795}" sibTransId="{E83790E3-D9B2-4FD1-AEFA-0DE8BE287D2D}"/>
    <dgm:cxn modelId="{DF7169D0-2AA0-4828-A5F6-F4D185BC1226}" type="presOf" srcId="{106E6253-ABA5-4B93-BF26-579667FFB1C5}" destId="{3737F0AE-6D2B-4CA2-BD30-BFCF48433A15}" srcOrd="0" destOrd="0" presId="urn:microsoft.com/office/officeart/2005/8/layout/orgChart1"/>
    <dgm:cxn modelId="{66DE0A37-06AD-4F4B-A9A4-4F532074CA3B}" type="presOf" srcId="{08A604E0-87FB-4C9B-BFD4-DA4F4B3B3455}" destId="{DAF766B6-3888-4432-BBA3-D3062631B351}" srcOrd="0" destOrd="0" presId="urn:microsoft.com/office/officeart/2005/8/layout/orgChart1"/>
    <dgm:cxn modelId="{66BD6CCC-CA6E-4BCB-857F-88923FC5D839}" type="presOf" srcId="{837ADE6F-5000-410A-A2B9-7D01A94C4C45}" destId="{D91F9A96-26E6-4C98-8682-C27C123D0061}" srcOrd="1" destOrd="0" presId="urn:microsoft.com/office/officeart/2005/8/layout/orgChart1"/>
    <dgm:cxn modelId="{B2B921AC-30DE-44EB-AFB3-988B90EB4227}" type="presOf" srcId="{84DD8D64-9223-4398-8F29-9B4F107D33E1}" destId="{26ABE5CC-DC5A-4B68-A3B0-8F6F02D7040B}" srcOrd="0" destOrd="0" presId="urn:microsoft.com/office/officeart/2005/8/layout/orgChart1"/>
    <dgm:cxn modelId="{FF1F4AA0-A269-48A7-9DF9-A08982AA04A4}" srcId="{6B811445-BFFF-4124-8410-E0ED1BC0F816}" destId="{6B442AEA-3C26-41DC-B7A5-E069BD3762DA}" srcOrd="3" destOrd="0" parTransId="{4A6282F4-848B-4C2E-B680-C722CCEC9AF5}" sibTransId="{201C029D-BA94-45D8-AA39-9F44AD3E5FDE}"/>
    <dgm:cxn modelId="{4F7F17D1-3663-4AA9-ABC4-5813788258F0}" type="presOf" srcId="{6B442AEA-3C26-41DC-B7A5-E069BD3762DA}" destId="{F9610F6B-0DAB-4E03-B109-E6822ACD8EBB}" srcOrd="1" destOrd="0" presId="urn:microsoft.com/office/officeart/2005/8/layout/orgChart1"/>
    <dgm:cxn modelId="{52894E39-9460-4E32-9E85-F766A35DC211}" type="presOf" srcId="{2C88D67D-7809-4054-873E-7D6E70B2902B}" destId="{AD666810-B331-42DC-9E2F-07C9C8610808}" srcOrd="1" destOrd="0" presId="urn:microsoft.com/office/officeart/2005/8/layout/orgChart1"/>
    <dgm:cxn modelId="{A83C0503-4414-442B-A50D-9F80C8B5C8D6}" type="presOf" srcId="{2C88D67D-7809-4054-873E-7D6E70B2902B}" destId="{C188EDAB-174A-4A91-AB9D-CABA9D7E9A32}" srcOrd="0" destOrd="0" presId="urn:microsoft.com/office/officeart/2005/8/layout/orgChart1"/>
    <dgm:cxn modelId="{C8B3F528-7911-44E0-87AB-BEF0A3FADBF6}" type="presOf" srcId="{6B811445-BFFF-4124-8410-E0ED1BC0F816}" destId="{5157BF79-456F-41BE-908A-ADF99AC6CC96}" srcOrd="0" destOrd="0" presId="urn:microsoft.com/office/officeart/2005/8/layout/orgChart1"/>
    <dgm:cxn modelId="{569C7630-622D-4BC9-B647-ACA415919CE9}" srcId="{CAB3A186-6581-4C4A-88A4-B587DF9EEB36}" destId="{6B811445-BFFF-4124-8410-E0ED1BC0F816}" srcOrd="0" destOrd="0" parTransId="{1F865498-34DA-4F3E-8360-585DA4C071E8}" sibTransId="{443D365F-BD73-40CE-BEDC-DFE959990B77}"/>
    <dgm:cxn modelId="{B2E98783-9BFC-47B1-853A-F7CCB2E0D9A1}" type="presParOf" srcId="{BB2C5877-730E-4821-A055-107A4BEF4CF8}" destId="{2B3FB337-5452-477C-9DA1-436C2A056CCA}" srcOrd="0" destOrd="0" presId="urn:microsoft.com/office/officeart/2005/8/layout/orgChart1"/>
    <dgm:cxn modelId="{F472F79D-1FB3-4A8D-8C7F-8D19833647F1}" type="presParOf" srcId="{2B3FB337-5452-477C-9DA1-436C2A056CCA}" destId="{BF145FEA-B95E-4210-B5A4-EA2C9D03B780}" srcOrd="0" destOrd="0" presId="urn:microsoft.com/office/officeart/2005/8/layout/orgChart1"/>
    <dgm:cxn modelId="{27B9AE31-7FAB-4BC1-BBA6-88D383BF284E}" type="presParOf" srcId="{BF145FEA-B95E-4210-B5A4-EA2C9D03B780}" destId="{5157BF79-456F-41BE-908A-ADF99AC6CC96}" srcOrd="0" destOrd="0" presId="urn:microsoft.com/office/officeart/2005/8/layout/orgChart1"/>
    <dgm:cxn modelId="{935903E3-465E-4593-B5A0-28487BEE22CC}" type="presParOf" srcId="{BF145FEA-B95E-4210-B5A4-EA2C9D03B780}" destId="{158FBFDC-91BE-4B31-8BC9-AC8F64BA0F57}" srcOrd="1" destOrd="0" presId="urn:microsoft.com/office/officeart/2005/8/layout/orgChart1"/>
    <dgm:cxn modelId="{B4DF5DCA-FC00-46D6-B7B6-FA88649189B2}" type="presParOf" srcId="{2B3FB337-5452-477C-9DA1-436C2A056CCA}" destId="{9D9F8A5B-354A-4F0D-A473-15EBB0F8D35D}" srcOrd="1" destOrd="0" presId="urn:microsoft.com/office/officeart/2005/8/layout/orgChart1"/>
    <dgm:cxn modelId="{FF523A4F-862B-4FE2-A02C-CE0E423D745D}" type="presParOf" srcId="{9D9F8A5B-354A-4F0D-A473-15EBB0F8D35D}" destId="{3737F0AE-6D2B-4CA2-BD30-BFCF48433A15}" srcOrd="0" destOrd="0" presId="urn:microsoft.com/office/officeart/2005/8/layout/orgChart1"/>
    <dgm:cxn modelId="{6A5B3C7B-DC7F-4A47-87F0-D989979C43FD}" type="presParOf" srcId="{9D9F8A5B-354A-4F0D-A473-15EBB0F8D35D}" destId="{6AAB324D-CB58-4C69-BE26-BFB33EC71837}" srcOrd="1" destOrd="0" presId="urn:microsoft.com/office/officeart/2005/8/layout/orgChart1"/>
    <dgm:cxn modelId="{A9137D2E-3349-49C3-877E-41CD83A1D73B}" type="presParOf" srcId="{6AAB324D-CB58-4C69-BE26-BFB33EC71837}" destId="{B9A266CF-E68B-46F4-9A8D-5D8543C91B14}" srcOrd="0" destOrd="0" presId="urn:microsoft.com/office/officeart/2005/8/layout/orgChart1"/>
    <dgm:cxn modelId="{C07FE53B-04AC-42B2-8D14-EDD72757AE1F}" type="presParOf" srcId="{B9A266CF-E68B-46F4-9A8D-5D8543C91B14}" destId="{2A8C8AD5-6CD4-40B8-9F80-19D818B57D69}" srcOrd="0" destOrd="0" presId="urn:microsoft.com/office/officeart/2005/8/layout/orgChart1"/>
    <dgm:cxn modelId="{2369959F-7263-45E8-9EB6-ED58979DF075}" type="presParOf" srcId="{B9A266CF-E68B-46F4-9A8D-5D8543C91B14}" destId="{D91F9A96-26E6-4C98-8682-C27C123D0061}" srcOrd="1" destOrd="0" presId="urn:microsoft.com/office/officeart/2005/8/layout/orgChart1"/>
    <dgm:cxn modelId="{C18A25C0-EDB7-47F6-B706-B44E10771CF6}" type="presParOf" srcId="{6AAB324D-CB58-4C69-BE26-BFB33EC71837}" destId="{E3168D60-EE2E-4A18-A89A-906B1B942FA3}" srcOrd="1" destOrd="0" presId="urn:microsoft.com/office/officeart/2005/8/layout/orgChart1"/>
    <dgm:cxn modelId="{29383953-4384-4E0F-9E9E-9B5C8C073A4A}" type="presParOf" srcId="{6AAB324D-CB58-4C69-BE26-BFB33EC71837}" destId="{C8388177-D9E4-44A2-92DD-41F745DED90C}" srcOrd="2" destOrd="0" presId="urn:microsoft.com/office/officeart/2005/8/layout/orgChart1"/>
    <dgm:cxn modelId="{1DF9C85B-36E8-454E-95B0-4C9E6500B491}" type="presParOf" srcId="{9D9F8A5B-354A-4F0D-A473-15EBB0F8D35D}" destId="{DAF766B6-3888-4432-BBA3-D3062631B351}" srcOrd="2" destOrd="0" presId="urn:microsoft.com/office/officeart/2005/8/layout/orgChart1"/>
    <dgm:cxn modelId="{DD6BE6ED-925A-4B26-934A-573295718C04}" type="presParOf" srcId="{9D9F8A5B-354A-4F0D-A473-15EBB0F8D35D}" destId="{DEB882DF-2C13-464D-A01B-5339865EFC22}" srcOrd="3" destOrd="0" presId="urn:microsoft.com/office/officeart/2005/8/layout/orgChart1"/>
    <dgm:cxn modelId="{73246463-B4F2-4C3D-B905-E8D28924AC31}" type="presParOf" srcId="{DEB882DF-2C13-464D-A01B-5339865EFC22}" destId="{2411B56C-F599-4416-988C-0C68557A80DD}" srcOrd="0" destOrd="0" presId="urn:microsoft.com/office/officeart/2005/8/layout/orgChart1"/>
    <dgm:cxn modelId="{6B6A009D-ECC4-402B-A36A-0DF047055E73}" type="presParOf" srcId="{2411B56C-F599-4416-988C-0C68557A80DD}" destId="{CECF9BAA-5E56-4E1A-B4A6-0993D929A2C1}" srcOrd="0" destOrd="0" presId="urn:microsoft.com/office/officeart/2005/8/layout/orgChart1"/>
    <dgm:cxn modelId="{CD9D961B-4BCF-4984-991F-714D31BD015C}" type="presParOf" srcId="{2411B56C-F599-4416-988C-0C68557A80DD}" destId="{8503B2A7-81B8-4775-9073-8443BAC8263F}" srcOrd="1" destOrd="0" presId="urn:microsoft.com/office/officeart/2005/8/layout/orgChart1"/>
    <dgm:cxn modelId="{A70DB4C9-0D49-4BBD-9E5E-1F06E208F6B2}" type="presParOf" srcId="{DEB882DF-2C13-464D-A01B-5339865EFC22}" destId="{55172D8C-2264-4C23-BCA0-375394457F28}" srcOrd="1" destOrd="0" presId="urn:microsoft.com/office/officeart/2005/8/layout/orgChart1"/>
    <dgm:cxn modelId="{8E1CA0D3-A8E2-42F5-BA5F-704E26E9E3E1}" type="presParOf" srcId="{DEB882DF-2C13-464D-A01B-5339865EFC22}" destId="{DBF9BFB9-0633-4F4D-80AD-1AF1C83DE296}" srcOrd="2" destOrd="0" presId="urn:microsoft.com/office/officeart/2005/8/layout/orgChart1"/>
    <dgm:cxn modelId="{50B585A0-679C-4852-BBF9-F7E90B7FBF62}" type="presParOf" srcId="{9D9F8A5B-354A-4F0D-A473-15EBB0F8D35D}" destId="{714F008A-BCDB-49C0-90B2-0F14C9C20718}" srcOrd="4" destOrd="0" presId="urn:microsoft.com/office/officeart/2005/8/layout/orgChart1"/>
    <dgm:cxn modelId="{0D602F31-8C25-4146-96E2-851746A382C0}" type="presParOf" srcId="{9D9F8A5B-354A-4F0D-A473-15EBB0F8D35D}" destId="{03C3B818-5720-4C71-9324-45CDF3880B7C}" srcOrd="5" destOrd="0" presId="urn:microsoft.com/office/officeart/2005/8/layout/orgChart1"/>
    <dgm:cxn modelId="{79E8E677-2142-40E3-A652-C3F2A7192C54}" type="presParOf" srcId="{03C3B818-5720-4C71-9324-45CDF3880B7C}" destId="{477B10C0-7841-4F18-9CCA-6AEBE5828A22}" srcOrd="0" destOrd="0" presId="urn:microsoft.com/office/officeart/2005/8/layout/orgChart1"/>
    <dgm:cxn modelId="{C7442F98-B3D9-4D2A-A32B-095D6635CADB}" type="presParOf" srcId="{477B10C0-7841-4F18-9CCA-6AEBE5828A22}" destId="{C188EDAB-174A-4A91-AB9D-CABA9D7E9A32}" srcOrd="0" destOrd="0" presId="urn:microsoft.com/office/officeart/2005/8/layout/orgChart1"/>
    <dgm:cxn modelId="{BCEB5F35-AFB6-4A5E-A362-8DAA7D50E839}" type="presParOf" srcId="{477B10C0-7841-4F18-9CCA-6AEBE5828A22}" destId="{AD666810-B331-42DC-9E2F-07C9C8610808}" srcOrd="1" destOrd="0" presId="urn:microsoft.com/office/officeart/2005/8/layout/orgChart1"/>
    <dgm:cxn modelId="{96AE32CB-94A6-4EA9-B221-92E37E3577A0}" type="presParOf" srcId="{03C3B818-5720-4C71-9324-45CDF3880B7C}" destId="{CFB2C9CB-24CD-4B11-9C3D-D23A38F8ACD4}" srcOrd="1" destOrd="0" presId="urn:microsoft.com/office/officeart/2005/8/layout/orgChart1"/>
    <dgm:cxn modelId="{7CA303F4-2367-46B5-98B8-A19301DD81BA}" type="presParOf" srcId="{03C3B818-5720-4C71-9324-45CDF3880B7C}" destId="{30FC9C5D-9690-49C3-ADAD-D8E0700904E1}" srcOrd="2" destOrd="0" presId="urn:microsoft.com/office/officeart/2005/8/layout/orgChart1"/>
    <dgm:cxn modelId="{61070165-3381-408A-8818-19C268E9F3DB}" type="presParOf" srcId="{9D9F8A5B-354A-4F0D-A473-15EBB0F8D35D}" destId="{64D030FC-6B19-4398-82BD-DA5A5E1A5DF7}" srcOrd="6" destOrd="0" presId="urn:microsoft.com/office/officeart/2005/8/layout/orgChart1"/>
    <dgm:cxn modelId="{22A8BEEA-2A4C-4AD4-9A0A-786E4B19154E}" type="presParOf" srcId="{9D9F8A5B-354A-4F0D-A473-15EBB0F8D35D}" destId="{35DD8487-A3D8-41D2-A091-1D423BFD3AB0}" srcOrd="7" destOrd="0" presId="urn:microsoft.com/office/officeart/2005/8/layout/orgChart1"/>
    <dgm:cxn modelId="{6EA3D1F2-363F-4A35-8BD4-89E17316A229}" type="presParOf" srcId="{35DD8487-A3D8-41D2-A091-1D423BFD3AB0}" destId="{0A5FF560-EC70-4910-BC61-74E983CB8A83}" srcOrd="0" destOrd="0" presId="urn:microsoft.com/office/officeart/2005/8/layout/orgChart1"/>
    <dgm:cxn modelId="{2E1F5D2E-7F1E-4891-A4CD-B94C660C82D3}" type="presParOf" srcId="{0A5FF560-EC70-4910-BC61-74E983CB8A83}" destId="{EED290A5-8597-49FD-A34C-F34BE1BDA04F}" srcOrd="0" destOrd="0" presId="urn:microsoft.com/office/officeart/2005/8/layout/orgChart1"/>
    <dgm:cxn modelId="{EE4C2629-2490-4D67-8EE4-D26CE39D2ACD}" type="presParOf" srcId="{0A5FF560-EC70-4910-BC61-74E983CB8A83}" destId="{F9610F6B-0DAB-4E03-B109-E6822ACD8EBB}" srcOrd="1" destOrd="0" presId="urn:microsoft.com/office/officeart/2005/8/layout/orgChart1"/>
    <dgm:cxn modelId="{30D0E5DB-7D3A-4C71-BC23-9503E2E7007A}" type="presParOf" srcId="{35DD8487-A3D8-41D2-A091-1D423BFD3AB0}" destId="{E9595299-0386-4C98-BF22-874FC26E10DE}" srcOrd="1" destOrd="0" presId="urn:microsoft.com/office/officeart/2005/8/layout/orgChart1"/>
    <dgm:cxn modelId="{96004E7B-92BB-4E67-BF90-466AE03E179A}" type="presParOf" srcId="{35DD8487-A3D8-41D2-A091-1D423BFD3AB0}" destId="{4ED746FD-113B-4F23-BC36-DE3628F9AB12}" srcOrd="2" destOrd="0" presId="urn:microsoft.com/office/officeart/2005/8/layout/orgChart1"/>
    <dgm:cxn modelId="{1937395A-BB53-41EE-A040-E8AE7BA7A7A1}" type="presParOf" srcId="{9D9F8A5B-354A-4F0D-A473-15EBB0F8D35D}" destId="{75657F33-A167-428C-9679-90546A47C286}" srcOrd="8" destOrd="0" presId="urn:microsoft.com/office/officeart/2005/8/layout/orgChart1"/>
    <dgm:cxn modelId="{1C6E02E1-E24E-42B2-836B-D0EEFB2ACBD3}" type="presParOf" srcId="{9D9F8A5B-354A-4F0D-A473-15EBB0F8D35D}" destId="{7578E36C-3318-403C-82F6-387CE613ED0B}" srcOrd="9" destOrd="0" presId="urn:microsoft.com/office/officeart/2005/8/layout/orgChart1"/>
    <dgm:cxn modelId="{8F9D7B23-45F0-419E-B979-92F41D44E2A4}" type="presParOf" srcId="{7578E36C-3318-403C-82F6-387CE613ED0B}" destId="{407754EA-E43A-4B2C-968F-2887EBE86362}" srcOrd="0" destOrd="0" presId="urn:microsoft.com/office/officeart/2005/8/layout/orgChart1"/>
    <dgm:cxn modelId="{FD4087DE-B6B9-4E8A-ABBE-836CB4E1F614}" type="presParOf" srcId="{407754EA-E43A-4B2C-968F-2887EBE86362}" destId="{26ABE5CC-DC5A-4B68-A3B0-8F6F02D7040B}" srcOrd="0" destOrd="0" presId="urn:microsoft.com/office/officeart/2005/8/layout/orgChart1"/>
    <dgm:cxn modelId="{D18D8462-20C0-459F-8B53-18C91DBF6616}" type="presParOf" srcId="{407754EA-E43A-4B2C-968F-2887EBE86362}" destId="{764F2A2C-A5D3-4A34-99C9-BE681FB9FA75}" srcOrd="1" destOrd="0" presId="urn:microsoft.com/office/officeart/2005/8/layout/orgChart1"/>
    <dgm:cxn modelId="{04CE0210-D617-45AA-A4A3-BD43DC1CD85C}" type="presParOf" srcId="{7578E36C-3318-403C-82F6-387CE613ED0B}" destId="{BA81740C-E669-4F2D-BFCD-A1A3535A5664}" srcOrd="1" destOrd="0" presId="urn:microsoft.com/office/officeart/2005/8/layout/orgChart1"/>
    <dgm:cxn modelId="{3E426337-FAB3-45C6-ACA4-C529F25A7759}" type="presParOf" srcId="{7578E36C-3318-403C-82F6-387CE613ED0B}" destId="{F5974B25-1E25-47CB-BFF2-19634AD17EB8}" srcOrd="2" destOrd="0" presId="urn:microsoft.com/office/officeart/2005/8/layout/orgChart1"/>
    <dgm:cxn modelId="{71F3849F-DAA0-44E5-A1B2-FAAE9F26331F}" type="presParOf" srcId="{2B3FB337-5452-477C-9DA1-436C2A056CCA}" destId="{13CC31C8-D2B3-4C5B-B89E-17C2F7699F9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84B4BC-CE5F-48F2-8D93-3A12D1FED5DD}" type="doc">
      <dgm:prSet loTypeId="urn:microsoft.com/office/officeart/2005/8/layout/orgChart1" loCatId="hierarchy" qsTypeId="urn:microsoft.com/office/officeart/2005/8/quickstyle/simple2" qsCatId="simple" csTypeId="urn:microsoft.com/office/officeart/2005/8/colors/colorful1" csCatId="colorful" phldr="1"/>
      <dgm:spPr/>
      <dgm:t>
        <a:bodyPr/>
        <a:lstStyle/>
        <a:p>
          <a:endParaRPr lang="zh-CN" altLang="en-US"/>
        </a:p>
      </dgm:t>
    </dgm:pt>
    <dgm:pt modelId="{0EB7C03A-45B4-4708-ADC5-CDD869D0A358}">
      <dgm:prSet phldrT="[文本]" custT="1"/>
      <dgm:spPr>
        <a:noFill/>
        <a:ln>
          <a:noFill/>
        </a:ln>
      </dgm:spPr>
      <dgm:t>
        <a:bodyPr/>
        <a:lstStyle/>
        <a:p>
          <a:r>
            <a:rPr lang="en-US" altLang="zh-CN" sz="1800" dirty="0" smtClean="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dgm:t>
    </dgm:pt>
    <dgm:pt modelId="{BCC59960-79B4-43DE-836D-B9FDE989C092}" type="parTrans" cxnId="{8FAAAA25-19DD-4F49-81C4-5E954B4243E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D928B1C-8F47-45CB-A680-B8A67237165E}" type="sibTrans" cxnId="{8FAAAA25-19DD-4F49-81C4-5E954B4243E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1B3FD98-C34E-4E38-A75D-D4BE9006B7C3}">
      <dgm:prSet phldrT="[文本]" custT="1"/>
      <dgm:spPr>
        <a:solidFill>
          <a:srgbClr val="73161C"/>
        </a:solidFill>
      </dgm:spPr>
      <dgm:t>
        <a:bodyPr/>
        <a:lstStyle/>
        <a:p>
          <a:r>
            <a:rPr lang="zh-CN" altLang="en-US" sz="1800" dirty="0" smtClean="0">
              <a:latin typeface="微软雅黑" panose="020B0503020204020204" pitchFamily="34" charset="-122"/>
              <a:ea typeface="微软雅黑" panose="020B0503020204020204" pitchFamily="34" charset="-122"/>
            </a:rPr>
            <a:t>仓储</a:t>
          </a:r>
          <a:endParaRPr lang="zh-CN" altLang="en-US" sz="1800" dirty="0">
            <a:latin typeface="微软雅黑" panose="020B0503020204020204" pitchFamily="34" charset="-122"/>
            <a:ea typeface="微软雅黑" panose="020B0503020204020204" pitchFamily="34" charset="-122"/>
          </a:endParaRPr>
        </a:p>
      </dgm:t>
    </dgm:pt>
    <dgm:pt modelId="{91335AFE-0DDD-47F7-B029-CB5C2C5E843F}" type="parTrans" cxnId="{40E57B51-E0B5-41E8-AFD0-B22E8EFB4E8A}">
      <dgm:prSet/>
      <dgm:spPr>
        <a:ln>
          <a:solidFill>
            <a:srgbClr val="73161C"/>
          </a:solidFill>
        </a:ln>
      </dgm:spPr>
      <dgm:t>
        <a:bodyPr/>
        <a:lstStyle/>
        <a:p>
          <a:endParaRPr lang="zh-CN" altLang="en-US" sz="1800">
            <a:latin typeface="微软雅黑" panose="020B0503020204020204" pitchFamily="34" charset="-122"/>
            <a:ea typeface="微软雅黑" panose="020B0503020204020204" pitchFamily="34" charset="-122"/>
          </a:endParaRPr>
        </a:p>
      </dgm:t>
    </dgm:pt>
    <dgm:pt modelId="{44BB7458-14EB-4A88-B867-6D984D58E1B3}" type="sibTrans" cxnId="{40E57B51-E0B5-41E8-AFD0-B22E8EFB4E8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039575C-5BFD-4E9F-B852-D1517A89DCE2}">
      <dgm:prSet phldrT="[文本]" custT="1"/>
      <dgm:spPr>
        <a:solidFill>
          <a:srgbClr val="73161C"/>
        </a:solidFill>
      </dgm:spPr>
      <dgm:t>
        <a:bodyPr/>
        <a:lstStyle/>
        <a:p>
          <a:r>
            <a:rPr lang="zh-CN" altLang="en-US" sz="1800" dirty="0" smtClean="0">
              <a:latin typeface="微软雅黑" panose="020B0503020204020204" pitchFamily="34" charset="-122"/>
              <a:ea typeface="微软雅黑" panose="020B0503020204020204" pitchFamily="34" charset="-122"/>
            </a:rPr>
            <a:t>售后</a:t>
          </a:r>
          <a:endParaRPr lang="zh-CN" altLang="en-US" sz="1800" dirty="0">
            <a:latin typeface="微软雅黑" panose="020B0503020204020204" pitchFamily="34" charset="-122"/>
            <a:ea typeface="微软雅黑" panose="020B0503020204020204" pitchFamily="34" charset="-122"/>
          </a:endParaRPr>
        </a:p>
      </dgm:t>
    </dgm:pt>
    <dgm:pt modelId="{B98495AF-4977-4D22-9EC9-D10CA6BCF681}" type="parTrans" cxnId="{1E4DF239-B854-46B7-813A-1576B1487DE4}">
      <dgm:prSet/>
      <dgm:spPr>
        <a:ln>
          <a:solidFill>
            <a:srgbClr val="73161C"/>
          </a:solidFill>
        </a:ln>
      </dgm:spPr>
      <dgm:t>
        <a:bodyPr/>
        <a:lstStyle/>
        <a:p>
          <a:endParaRPr lang="zh-CN" altLang="en-US" sz="1800">
            <a:latin typeface="微软雅黑" panose="020B0503020204020204" pitchFamily="34" charset="-122"/>
            <a:ea typeface="微软雅黑" panose="020B0503020204020204" pitchFamily="34" charset="-122"/>
          </a:endParaRPr>
        </a:p>
      </dgm:t>
    </dgm:pt>
    <dgm:pt modelId="{7201917E-27EA-4428-A9F0-314C9A9D47D6}" type="sibTrans" cxnId="{1E4DF239-B854-46B7-813A-1576B1487DE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26C05DA-39C5-484A-BBA7-A57464C612B9}">
      <dgm:prSet phldrT="[文本]" custT="1"/>
      <dgm:spPr>
        <a:solidFill>
          <a:srgbClr val="73161C"/>
        </a:solidFill>
      </dgm:spPr>
      <dgm:t>
        <a:bodyPr/>
        <a:lstStyle/>
        <a:p>
          <a:r>
            <a:rPr lang="zh-CN" altLang="en-US" sz="1800" dirty="0" smtClean="0">
              <a:latin typeface="微软雅黑" panose="020B0503020204020204" pitchFamily="34" charset="-122"/>
              <a:ea typeface="微软雅黑" panose="020B0503020204020204" pitchFamily="34" charset="-122"/>
            </a:rPr>
            <a:t>品牌推广</a:t>
          </a:r>
          <a:endParaRPr lang="zh-CN" altLang="en-US" sz="1800" dirty="0">
            <a:latin typeface="微软雅黑" panose="020B0503020204020204" pitchFamily="34" charset="-122"/>
            <a:ea typeface="微软雅黑" panose="020B0503020204020204" pitchFamily="34" charset="-122"/>
          </a:endParaRPr>
        </a:p>
      </dgm:t>
    </dgm:pt>
    <dgm:pt modelId="{865F06E6-D205-46C7-8D80-11E1EECADB7B}" type="parTrans" cxnId="{5A9BAB61-92CB-4B30-A573-19B686FD7F64}">
      <dgm:prSet/>
      <dgm:spPr>
        <a:ln>
          <a:solidFill>
            <a:srgbClr val="73161C"/>
          </a:solidFill>
        </a:ln>
      </dgm:spPr>
      <dgm:t>
        <a:bodyPr/>
        <a:lstStyle/>
        <a:p>
          <a:endParaRPr lang="zh-CN" altLang="en-US" sz="1800">
            <a:latin typeface="微软雅黑" panose="020B0503020204020204" pitchFamily="34" charset="-122"/>
            <a:ea typeface="微软雅黑" panose="020B0503020204020204" pitchFamily="34" charset="-122"/>
          </a:endParaRPr>
        </a:p>
      </dgm:t>
    </dgm:pt>
    <dgm:pt modelId="{D380CA36-B701-4254-8AD6-17810A7FD534}" type="sibTrans" cxnId="{5A9BAB61-92CB-4B30-A573-19B686FD7F64}">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C72BAF7-24B9-4D2D-9FA7-4697A7E29145}">
      <dgm:prSet phldrT="[文本]" custT="1"/>
      <dgm:spPr>
        <a:solidFill>
          <a:srgbClr val="73161C"/>
        </a:solidFill>
      </dgm:spPr>
      <dgm:t>
        <a:bodyPr/>
        <a:lstStyle/>
        <a:p>
          <a:r>
            <a:rPr lang="zh-CN" altLang="en-US" sz="1800" dirty="0" smtClean="0">
              <a:latin typeface="微软雅黑" panose="020B0503020204020204" pitchFamily="34" charset="-122"/>
              <a:ea typeface="微软雅黑" panose="020B0503020204020204" pitchFamily="34" charset="-122"/>
            </a:rPr>
            <a:t>流量</a:t>
          </a:r>
          <a:endParaRPr lang="zh-CN" altLang="en-US" sz="1800" dirty="0">
            <a:latin typeface="微软雅黑" panose="020B0503020204020204" pitchFamily="34" charset="-122"/>
            <a:ea typeface="微软雅黑" panose="020B0503020204020204" pitchFamily="34" charset="-122"/>
          </a:endParaRPr>
        </a:p>
      </dgm:t>
    </dgm:pt>
    <dgm:pt modelId="{B199FC39-A008-4473-953B-2D0808443892}" type="parTrans" cxnId="{EC31E147-FF89-4C7E-99FE-431B6D5814E3}">
      <dgm:prSet/>
      <dgm:spPr>
        <a:ln>
          <a:solidFill>
            <a:srgbClr val="73161C"/>
          </a:solidFill>
        </a:ln>
      </dgm:spPr>
      <dgm:t>
        <a:bodyPr/>
        <a:lstStyle/>
        <a:p>
          <a:endParaRPr lang="zh-CN" altLang="en-US" sz="1800">
            <a:latin typeface="微软雅黑" panose="020B0503020204020204" pitchFamily="34" charset="-122"/>
            <a:ea typeface="微软雅黑" panose="020B0503020204020204" pitchFamily="34" charset="-122"/>
          </a:endParaRPr>
        </a:p>
      </dgm:t>
    </dgm:pt>
    <dgm:pt modelId="{2EDAA8C9-94DD-4CA0-A4CA-5DECFF88B5B7}" type="sibTrans" cxnId="{EC31E147-FF89-4C7E-99FE-431B6D5814E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9689D5B-EC96-45CF-A4ED-1F0FE5851C3A}">
      <dgm:prSet phldrT="[文本]" custT="1"/>
      <dgm:spPr>
        <a:solidFill>
          <a:srgbClr val="73161C"/>
        </a:solidFill>
      </dgm:spPr>
      <dgm:t>
        <a:bodyPr/>
        <a:lstStyle/>
        <a:p>
          <a:r>
            <a:rPr lang="zh-CN" altLang="en-US" sz="1800" dirty="0" smtClean="0">
              <a:latin typeface="微软雅黑" panose="020B0503020204020204" pitchFamily="34" charset="-122"/>
              <a:ea typeface="微软雅黑" panose="020B0503020204020204" pitchFamily="34" charset="-122"/>
            </a:rPr>
            <a:t>物流</a:t>
          </a:r>
          <a:endParaRPr lang="zh-CN" altLang="en-US" sz="1800" dirty="0">
            <a:latin typeface="微软雅黑" panose="020B0503020204020204" pitchFamily="34" charset="-122"/>
            <a:ea typeface="微软雅黑" panose="020B0503020204020204" pitchFamily="34" charset="-122"/>
          </a:endParaRPr>
        </a:p>
      </dgm:t>
    </dgm:pt>
    <dgm:pt modelId="{93BCBFB5-7915-498C-876E-B493A3F48E4E}" type="parTrans" cxnId="{49C145C6-F45A-4C5A-A746-88B8B2AFEB59}">
      <dgm:prSet/>
      <dgm:spPr>
        <a:ln>
          <a:solidFill>
            <a:srgbClr val="73161C"/>
          </a:solidFill>
        </a:ln>
      </dgm:spPr>
      <dgm:t>
        <a:bodyPr/>
        <a:lstStyle/>
        <a:p>
          <a:endParaRPr lang="zh-CN" altLang="en-US" sz="1800">
            <a:latin typeface="微软雅黑" panose="020B0503020204020204" pitchFamily="34" charset="-122"/>
            <a:ea typeface="微软雅黑" panose="020B0503020204020204" pitchFamily="34" charset="-122"/>
          </a:endParaRPr>
        </a:p>
      </dgm:t>
    </dgm:pt>
    <dgm:pt modelId="{BE48988A-94AC-418F-902C-095741751618}" type="sibTrans" cxnId="{49C145C6-F45A-4C5A-A746-88B8B2AFEB5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CFCE08B-DD7A-4D3B-B39B-E9A931E66CA6}">
      <dgm:prSet phldrT="[文本]" custT="1"/>
      <dgm:spPr>
        <a:solidFill>
          <a:srgbClr val="73161C"/>
        </a:solidFill>
      </dgm:spPr>
      <dgm:t>
        <a:bodyPr/>
        <a:lstStyle/>
        <a:p>
          <a:r>
            <a:rPr lang="zh-CN" altLang="en-US" sz="1800" dirty="0" smtClean="0">
              <a:latin typeface="微软雅黑" panose="020B0503020204020204" pitchFamily="34" charset="-122"/>
              <a:ea typeface="微软雅黑" panose="020B0503020204020204" pitchFamily="34" charset="-122"/>
            </a:rPr>
            <a:t>运营</a:t>
          </a:r>
          <a:endParaRPr lang="zh-CN" altLang="en-US" sz="1800" dirty="0">
            <a:latin typeface="微软雅黑" panose="020B0503020204020204" pitchFamily="34" charset="-122"/>
            <a:ea typeface="微软雅黑" panose="020B0503020204020204" pitchFamily="34" charset="-122"/>
          </a:endParaRPr>
        </a:p>
      </dgm:t>
    </dgm:pt>
    <dgm:pt modelId="{D91D3C34-54BE-4BB6-9180-9CED5CEAAA7D}" type="parTrans" cxnId="{F2A8FE5C-C4C6-4383-947C-3B31B3235D01}">
      <dgm:prSet/>
      <dgm:spPr>
        <a:ln>
          <a:solidFill>
            <a:srgbClr val="73161C"/>
          </a:solidFill>
        </a:ln>
      </dgm:spPr>
      <dgm:t>
        <a:bodyPr/>
        <a:lstStyle/>
        <a:p>
          <a:endParaRPr lang="zh-CN" altLang="en-US" sz="1800">
            <a:latin typeface="微软雅黑" panose="020B0503020204020204" pitchFamily="34" charset="-122"/>
            <a:ea typeface="微软雅黑" panose="020B0503020204020204" pitchFamily="34" charset="-122"/>
          </a:endParaRPr>
        </a:p>
      </dgm:t>
    </dgm:pt>
    <dgm:pt modelId="{C860241C-9EF3-4649-9A1B-D7803EFD2A58}" type="sibTrans" cxnId="{F2A8FE5C-C4C6-4383-947C-3B31B3235D0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03D5B98-FE48-4F2C-A78F-224F96FD3EC8}" type="pres">
      <dgm:prSet presAssocID="{8484B4BC-CE5F-48F2-8D93-3A12D1FED5DD}" presName="hierChild1" presStyleCnt="0">
        <dgm:presLayoutVars>
          <dgm:orgChart val="1"/>
          <dgm:chPref val="1"/>
          <dgm:dir/>
          <dgm:animOne val="branch"/>
          <dgm:animLvl val="lvl"/>
          <dgm:resizeHandles/>
        </dgm:presLayoutVars>
      </dgm:prSet>
      <dgm:spPr/>
      <dgm:t>
        <a:bodyPr/>
        <a:lstStyle/>
        <a:p>
          <a:endParaRPr lang="zh-CN" altLang="en-US"/>
        </a:p>
      </dgm:t>
    </dgm:pt>
    <dgm:pt modelId="{17A78352-9501-44C5-BF35-A517AE658665}" type="pres">
      <dgm:prSet presAssocID="{0EB7C03A-45B4-4708-ADC5-CDD869D0A358}" presName="hierRoot1" presStyleCnt="0">
        <dgm:presLayoutVars>
          <dgm:hierBranch val="init"/>
        </dgm:presLayoutVars>
      </dgm:prSet>
      <dgm:spPr/>
    </dgm:pt>
    <dgm:pt modelId="{38284C52-3A16-4D82-BB0C-497C0CE0982C}" type="pres">
      <dgm:prSet presAssocID="{0EB7C03A-45B4-4708-ADC5-CDD869D0A358}" presName="rootComposite1" presStyleCnt="0"/>
      <dgm:spPr/>
    </dgm:pt>
    <dgm:pt modelId="{5650B2C9-AE25-41BE-993C-E5A45ACE1703}" type="pres">
      <dgm:prSet presAssocID="{0EB7C03A-45B4-4708-ADC5-CDD869D0A358}" presName="rootText1" presStyleLbl="node0" presStyleIdx="0" presStyleCnt="1">
        <dgm:presLayoutVars>
          <dgm:chPref val="3"/>
        </dgm:presLayoutVars>
      </dgm:prSet>
      <dgm:spPr/>
      <dgm:t>
        <a:bodyPr/>
        <a:lstStyle/>
        <a:p>
          <a:endParaRPr lang="zh-CN" altLang="en-US"/>
        </a:p>
      </dgm:t>
    </dgm:pt>
    <dgm:pt modelId="{B6E645A6-170B-4D1A-AD9C-7FB80E840BD0}" type="pres">
      <dgm:prSet presAssocID="{0EB7C03A-45B4-4708-ADC5-CDD869D0A358}" presName="rootConnector1" presStyleLbl="node1" presStyleIdx="0" presStyleCnt="0"/>
      <dgm:spPr/>
      <dgm:t>
        <a:bodyPr/>
        <a:lstStyle/>
        <a:p>
          <a:endParaRPr lang="zh-CN" altLang="en-US"/>
        </a:p>
      </dgm:t>
    </dgm:pt>
    <dgm:pt modelId="{AB50B40C-23CD-4DA3-B459-45B4B8C582FA}" type="pres">
      <dgm:prSet presAssocID="{0EB7C03A-45B4-4708-ADC5-CDD869D0A358}" presName="hierChild2" presStyleCnt="0"/>
      <dgm:spPr/>
    </dgm:pt>
    <dgm:pt modelId="{91487A24-AE58-49CA-A3D0-5BB084AB2831}" type="pres">
      <dgm:prSet presAssocID="{91335AFE-0DDD-47F7-B029-CB5C2C5E843F}" presName="Name37" presStyleLbl="parChTrans1D2" presStyleIdx="0" presStyleCnt="6"/>
      <dgm:spPr/>
      <dgm:t>
        <a:bodyPr/>
        <a:lstStyle/>
        <a:p>
          <a:endParaRPr lang="zh-CN" altLang="en-US"/>
        </a:p>
      </dgm:t>
    </dgm:pt>
    <dgm:pt modelId="{D54A213C-4144-4A46-96DB-B02ABC3A3CA4}" type="pres">
      <dgm:prSet presAssocID="{31B3FD98-C34E-4E38-A75D-D4BE9006B7C3}" presName="hierRoot2" presStyleCnt="0">
        <dgm:presLayoutVars>
          <dgm:hierBranch val="init"/>
        </dgm:presLayoutVars>
      </dgm:prSet>
      <dgm:spPr/>
    </dgm:pt>
    <dgm:pt modelId="{A4AC33A3-7961-4D02-A9CF-894056E3A7F3}" type="pres">
      <dgm:prSet presAssocID="{31B3FD98-C34E-4E38-A75D-D4BE9006B7C3}" presName="rootComposite" presStyleCnt="0"/>
      <dgm:spPr/>
    </dgm:pt>
    <dgm:pt modelId="{205D02D0-5420-4C75-97F8-05C84872085A}" type="pres">
      <dgm:prSet presAssocID="{31B3FD98-C34E-4E38-A75D-D4BE9006B7C3}" presName="rootText" presStyleLbl="node2" presStyleIdx="0" presStyleCnt="6">
        <dgm:presLayoutVars>
          <dgm:chPref val="3"/>
        </dgm:presLayoutVars>
      </dgm:prSet>
      <dgm:spPr/>
      <dgm:t>
        <a:bodyPr/>
        <a:lstStyle/>
        <a:p>
          <a:endParaRPr lang="zh-CN" altLang="en-US"/>
        </a:p>
      </dgm:t>
    </dgm:pt>
    <dgm:pt modelId="{25DF5961-39C0-4983-997B-6B045EF9990A}" type="pres">
      <dgm:prSet presAssocID="{31B3FD98-C34E-4E38-A75D-D4BE9006B7C3}" presName="rootConnector" presStyleLbl="node2" presStyleIdx="0" presStyleCnt="6"/>
      <dgm:spPr/>
      <dgm:t>
        <a:bodyPr/>
        <a:lstStyle/>
        <a:p>
          <a:endParaRPr lang="zh-CN" altLang="en-US"/>
        </a:p>
      </dgm:t>
    </dgm:pt>
    <dgm:pt modelId="{6CD3AEC1-633F-484A-80A9-708364C8D918}" type="pres">
      <dgm:prSet presAssocID="{31B3FD98-C34E-4E38-A75D-D4BE9006B7C3}" presName="hierChild4" presStyleCnt="0"/>
      <dgm:spPr/>
    </dgm:pt>
    <dgm:pt modelId="{DA6C5EEC-AE8C-4BB2-9D3C-CFFF6B542B28}" type="pres">
      <dgm:prSet presAssocID="{31B3FD98-C34E-4E38-A75D-D4BE9006B7C3}" presName="hierChild5" presStyleCnt="0"/>
      <dgm:spPr/>
    </dgm:pt>
    <dgm:pt modelId="{26B0A052-83D3-4EFB-ABF0-F27C7E2F1708}" type="pres">
      <dgm:prSet presAssocID="{93BCBFB5-7915-498C-876E-B493A3F48E4E}" presName="Name37" presStyleLbl="parChTrans1D2" presStyleIdx="1" presStyleCnt="6"/>
      <dgm:spPr/>
      <dgm:t>
        <a:bodyPr/>
        <a:lstStyle/>
        <a:p>
          <a:endParaRPr lang="zh-CN" altLang="en-US"/>
        </a:p>
      </dgm:t>
    </dgm:pt>
    <dgm:pt modelId="{D9AFF6B0-A537-4D0D-8BC7-36213ECA8FA8}" type="pres">
      <dgm:prSet presAssocID="{19689D5B-EC96-45CF-A4ED-1F0FE5851C3A}" presName="hierRoot2" presStyleCnt="0">
        <dgm:presLayoutVars>
          <dgm:hierBranch val="init"/>
        </dgm:presLayoutVars>
      </dgm:prSet>
      <dgm:spPr/>
    </dgm:pt>
    <dgm:pt modelId="{35122B1D-0030-4D5E-8E68-2F2BD19FEAD2}" type="pres">
      <dgm:prSet presAssocID="{19689D5B-EC96-45CF-A4ED-1F0FE5851C3A}" presName="rootComposite" presStyleCnt="0"/>
      <dgm:spPr/>
    </dgm:pt>
    <dgm:pt modelId="{51908AD0-B847-42A6-9541-F66BA2A814A1}" type="pres">
      <dgm:prSet presAssocID="{19689D5B-EC96-45CF-A4ED-1F0FE5851C3A}" presName="rootText" presStyleLbl="node2" presStyleIdx="1" presStyleCnt="6">
        <dgm:presLayoutVars>
          <dgm:chPref val="3"/>
        </dgm:presLayoutVars>
      </dgm:prSet>
      <dgm:spPr/>
      <dgm:t>
        <a:bodyPr/>
        <a:lstStyle/>
        <a:p>
          <a:endParaRPr lang="zh-CN" altLang="en-US"/>
        </a:p>
      </dgm:t>
    </dgm:pt>
    <dgm:pt modelId="{70A3278E-7960-4CD3-B12A-CEC87839DD2D}" type="pres">
      <dgm:prSet presAssocID="{19689D5B-EC96-45CF-A4ED-1F0FE5851C3A}" presName="rootConnector" presStyleLbl="node2" presStyleIdx="1" presStyleCnt="6"/>
      <dgm:spPr/>
      <dgm:t>
        <a:bodyPr/>
        <a:lstStyle/>
        <a:p>
          <a:endParaRPr lang="zh-CN" altLang="en-US"/>
        </a:p>
      </dgm:t>
    </dgm:pt>
    <dgm:pt modelId="{97D46E72-8DD5-4D94-8456-94AB5DC8677B}" type="pres">
      <dgm:prSet presAssocID="{19689D5B-EC96-45CF-A4ED-1F0FE5851C3A}" presName="hierChild4" presStyleCnt="0"/>
      <dgm:spPr/>
    </dgm:pt>
    <dgm:pt modelId="{E9B7852D-C57C-443B-89FD-035CD622EA7C}" type="pres">
      <dgm:prSet presAssocID="{19689D5B-EC96-45CF-A4ED-1F0FE5851C3A}" presName="hierChild5" presStyleCnt="0"/>
      <dgm:spPr/>
    </dgm:pt>
    <dgm:pt modelId="{6077875E-ADC5-4D3F-A2D7-76654013F805}" type="pres">
      <dgm:prSet presAssocID="{D91D3C34-54BE-4BB6-9180-9CED5CEAAA7D}" presName="Name37" presStyleLbl="parChTrans1D2" presStyleIdx="2" presStyleCnt="6"/>
      <dgm:spPr/>
      <dgm:t>
        <a:bodyPr/>
        <a:lstStyle/>
        <a:p>
          <a:endParaRPr lang="zh-CN" altLang="en-US"/>
        </a:p>
      </dgm:t>
    </dgm:pt>
    <dgm:pt modelId="{474E3B92-CED5-4646-820F-959DCACA329A}" type="pres">
      <dgm:prSet presAssocID="{1CFCE08B-DD7A-4D3B-B39B-E9A931E66CA6}" presName="hierRoot2" presStyleCnt="0">
        <dgm:presLayoutVars>
          <dgm:hierBranch val="init"/>
        </dgm:presLayoutVars>
      </dgm:prSet>
      <dgm:spPr/>
    </dgm:pt>
    <dgm:pt modelId="{BDB486FE-BB72-4A92-A46F-8B1573ADDAA4}" type="pres">
      <dgm:prSet presAssocID="{1CFCE08B-DD7A-4D3B-B39B-E9A931E66CA6}" presName="rootComposite" presStyleCnt="0"/>
      <dgm:spPr/>
    </dgm:pt>
    <dgm:pt modelId="{2759BE8E-7C16-41CD-8D93-9847F8EA2952}" type="pres">
      <dgm:prSet presAssocID="{1CFCE08B-DD7A-4D3B-B39B-E9A931E66CA6}" presName="rootText" presStyleLbl="node2" presStyleIdx="2" presStyleCnt="6">
        <dgm:presLayoutVars>
          <dgm:chPref val="3"/>
        </dgm:presLayoutVars>
      </dgm:prSet>
      <dgm:spPr/>
      <dgm:t>
        <a:bodyPr/>
        <a:lstStyle/>
        <a:p>
          <a:endParaRPr lang="zh-CN" altLang="en-US"/>
        </a:p>
      </dgm:t>
    </dgm:pt>
    <dgm:pt modelId="{3DB09B3A-8D84-45ED-9F48-9BC3859554B4}" type="pres">
      <dgm:prSet presAssocID="{1CFCE08B-DD7A-4D3B-B39B-E9A931E66CA6}" presName="rootConnector" presStyleLbl="node2" presStyleIdx="2" presStyleCnt="6"/>
      <dgm:spPr/>
      <dgm:t>
        <a:bodyPr/>
        <a:lstStyle/>
        <a:p>
          <a:endParaRPr lang="zh-CN" altLang="en-US"/>
        </a:p>
      </dgm:t>
    </dgm:pt>
    <dgm:pt modelId="{20418855-0F2D-4EF9-8A89-58A0947D4FD6}" type="pres">
      <dgm:prSet presAssocID="{1CFCE08B-DD7A-4D3B-B39B-E9A931E66CA6}" presName="hierChild4" presStyleCnt="0"/>
      <dgm:spPr/>
    </dgm:pt>
    <dgm:pt modelId="{C1EC0663-9D9A-4D3A-A860-5A42F47EC388}" type="pres">
      <dgm:prSet presAssocID="{1CFCE08B-DD7A-4D3B-B39B-E9A931E66CA6}" presName="hierChild5" presStyleCnt="0"/>
      <dgm:spPr/>
    </dgm:pt>
    <dgm:pt modelId="{797363FC-8955-479A-9A55-270DC762B5CA}" type="pres">
      <dgm:prSet presAssocID="{B199FC39-A008-4473-953B-2D0808443892}" presName="Name37" presStyleLbl="parChTrans1D2" presStyleIdx="3" presStyleCnt="6"/>
      <dgm:spPr/>
      <dgm:t>
        <a:bodyPr/>
        <a:lstStyle/>
        <a:p>
          <a:endParaRPr lang="zh-CN" altLang="en-US"/>
        </a:p>
      </dgm:t>
    </dgm:pt>
    <dgm:pt modelId="{81DC6BA7-4AC5-4315-94FC-9C7E0C619982}" type="pres">
      <dgm:prSet presAssocID="{DC72BAF7-24B9-4D2D-9FA7-4697A7E29145}" presName="hierRoot2" presStyleCnt="0">
        <dgm:presLayoutVars>
          <dgm:hierBranch val="init"/>
        </dgm:presLayoutVars>
      </dgm:prSet>
      <dgm:spPr/>
    </dgm:pt>
    <dgm:pt modelId="{10BF9CCC-C788-40F5-AAF9-053ED63A4E49}" type="pres">
      <dgm:prSet presAssocID="{DC72BAF7-24B9-4D2D-9FA7-4697A7E29145}" presName="rootComposite" presStyleCnt="0"/>
      <dgm:spPr/>
    </dgm:pt>
    <dgm:pt modelId="{96EAE684-B80A-43E0-99D0-3BCD6B11C745}" type="pres">
      <dgm:prSet presAssocID="{DC72BAF7-24B9-4D2D-9FA7-4697A7E29145}" presName="rootText" presStyleLbl="node2" presStyleIdx="3" presStyleCnt="6">
        <dgm:presLayoutVars>
          <dgm:chPref val="3"/>
        </dgm:presLayoutVars>
      </dgm:prSet>
      <dgm:spPr/>
      <dgm:t>
        <a:bodyPr/>
        <a:lstStyle/>
        <a:p>
          <a:endParaRPr lang="zh-CN" altLang="en-US"/>
        </a:p>
      </dgm:t>
    </dgm:pt>
    <dgm:pt modelId="{1AB17067-DD90-4B6F-AC59-C6157774C798}" type="pres">
      <dgm:prSet presAssocID="{DC72BAF7-24B9-4D2D-9FA7-4697A7E29145}" presName="rootConnector" presStyleLbl="node2" presStyleIdx="3" presStyleCnt="6"/>
      <dgm:spPr/>
      <dgm:t>
        <a:bodyPr/>
        <a:lstStyle/>
        <a:p>
          <a:endParaRPr lang="zh-CN" altLang="en-US"/>
        </a:p>
      </dgm:t>
    </dgm:pt>
    <dgm:pt modelId="{1480F194-2AA8-4B24-A9BD-C44B1DDA5C9A}" type="pres">
      <dgm:prSet presAssocID="{DC72BAF7-24B9-4D2D-9FA7-4697A7E29145}" presName="hierChild4" presStyleCnt="0"/>
      <dgm:spPr/>
    </dgm:pt>
    <dgm:pt modelId="{7EF19D92-A00B-4D04-B440-E8F44E3AAA1E}" type="pres">
      <dgm:prSet presAssocID="{DC72BAF7-24B9-4D2D-9FA7-4697A7E29145}" presName="hierChild5" presStyleCnt="0"/>
      <dgm:spPr/>
    </dgm:pt>
    <dgm:pt modelId="{5AB37885-D416-480E-9877-0381679459FD}" type="pres">
      <dgm:prSet presAssocID="{B98495AF-4977-4D22-9EC9-D10CA6BCF681}" presName="Name37" presStyleLbl="parChTrans1D2" presStyleIdx="4" presStyleCnt="6"/>
      <dgm:spPr/>
      <dgm:t>
        <a:bodyPr/>
        <a:lstStyle/>
        <a:p>
          <a:endParaRPr lang="zh-CN" altLang="en-US"/>
        </a:p>
      </dgm:t>
    </dgm:pt>
    <dgm:pt modelId="{CBE35539-6F80-4C86-8415-82B572AEE0BA}" type="pres">
      <dgm:prSet presAssocID="{E039575C-5BFD-4E9F-B852-D1517A89DCE2}" presName="hierRoot2" presStyleCnt="0">
        <dgm:presLayoutVars>
          <dgm:hierBranch val="init"/>
        </dgm:presLayoutVars>
      </dgm:prSet>
      <dgm:spPr/>
    </dgm:pt>
    <dgm:pt modelId="{8D423D6F-55A1-4196-867D-1DD237982BC9}" type="pres">
      <dgm:prSet presAssocID="{E039575C-5BFD-4E9F-B852-D1517A89DCE2}" presName="rootComposite" presStyleCnt="0"/>
      <dgm:spPr/>
    </dgm:pt>
    <dgm:pt modelId="{505DC485-CA3D-4D0E-A3DB-F2AE74B1E269}" type="pres">
      <dgm:prSet presAssocID="{E039575C-5BFD-4E9F-B852-D1517A89DCE2}" presName="rootText" presStyleLbl="node2" presStyleIdx="4" presStyleCnt="6">
        <dgm:presLayoutVars>
          <dgm:chPref val="3"/>
        </dgm:presLayoutVars>
      </dgm:prSet>
      <dgm:spPr/>
      <dgm:t>
        <a:bodyPr/>
        <a:lstStyle/>
        <a:p>
          <a:endParaRPr lang="zh-CN" altLang="en-US"/>
        </a:p>
      </dgm:t>
    </dgm:pt>
    <dgm:pt modelId="{9D1E7229-5485-4A6C-9093-088A65C626E6}" type="pres">
      <dgm:prSet presAssocID="{E039575C-5BFD-4E9F-B852-D1517A89DCE2}" presName="rootConnector" presStyleLbl="node2" presStyleIdx="4" presStyleCnt="6"/>
      <dgm:spPr/>
      <dgm:t>
        <a:bodyPr/>
        <a:lstStyle/>
        <a:p>
          <a:endParaRPr lang="zh-CN" altLang="en-US"/>
        </a:p>
      </dgm:t>
    </dgm:pt>
    <dgm:pt modelId="{5602463A-6298-49BE-B6BD-BD1E0C8C26E4}" type="pres">
      <dgm:prSet presAssocID="{E039575C-5BFD-4E9F-B852-D1517A89DCE2}" presName="hierChild4" presStyleCnt="0"/>
      <dgm:spPr/>
    </dgm:pt>
    <dgm:pt modelId="{66BF0BA3-EED1-43DA-AF9F-46F45CC468A4}" type="pres">
      <dgm:prSet presAssocID="{E039575C-5BFD-4E9F-B852-D1517A89DCE2}" presName="hierChild5" presStyleCnt="0"/>
      <dgm:spPr/>
    </dgm:pt>
    <dgm:pt modelId="{E455A321-C82B-4728-972D-A4A739EAAD38}" type="pres">
      <dgm:prSet presAssocID="{865F06E6-D205-46C7-8D80-11E1EECADB7B}" presName="Name37" presStyleLbl="parChTrans1D2" presStyleIdx="5" presStyleCnt="6"/>
      <dgm:spPr/>
      <dgm:t>
        <a:bodyPr/>
        <a:lstStyle/>
        <a:p>
          <a:endParaRPr lang="zh-CN" altLang="en-US"/>
        </a:p>
      </dgm:t>
    </dgm:pt>
    <dgm:pt modelId="{EEE76116-385F-4E7A-853B-8872F8D7287B}" type="pres">
      <dgm:prSet presAssocID="{D26C05DA-39C5-484A-BBA7-A57464C612B9}" presName="hierRoot2" presStyleCnt="0">
        <dgm:presLayoutVars>
          <dgm:hierBranch val="init"/>
        </dgm:presLayoutVars>
      </dgm:prSet>
      <dgm:spPr/>
    </dgm:pt>
    <dgm:pt modelId="{2F7909E6-6D45-4FA2-88D5-A09796CAC22E}" type="pres">
      <dgm:prSet presAssocID="{D26C05DA-39C5-484A-BBA7-A57464C612B9}" presName="rootComposite" presStyleCnt="0"/>
      <dgm:spPr/>
    </dgm:pt>
    <dgm:pt modelId="{9BCDB8DB-F0A8-4BBE-8103-3225DF63FF00}" type="pres">
      <dgm:prSet presAssocID="{D26C05DA-39C5-484A-BBA7-A57464C612B9}" presName="rootText" presStyleLbl="node2" presStyleIdx="5" presStyleCnt="6" custScaleX="132231">
        <dgm:presLayoutVars>
          <dgm:chPref val="3"/>
        </dgm:presLayoutVars>
      </dgm:prSet>
      <dgm:spPr/>
      <dgm:t>
        <a:bodyPr/>
        <a:lstStyle/>
        <a:p>
          <a:endParaRPr lang="zh-CN" altLang="en-US"/>
        </a:p>
      </dgm:t>
    </dgm:pt>
    <dgm:pt modelId="{060A310D-D105-4BC5-9D5C-CE0532160DEA}" type="pres">
      <dgm:prSet presAssocID="{D26C05DA-39C5-484A-BBA7-A57464C612B9}" presName="rootConnector" presStyleLbl="node2" presStyleIdx="5" presStyleCnt="6"/>
      <dgm:spPr/>
      <dgm:t>
        <a:bodyPr/>
        <a:lstStyle/>
        <a:p>
          <a:endParaRPr lang="zh-CN" altLang="en-US"/>
        </a:p>
      </dgm:t>
    </dgm:pt>
    <dgm:pt modelId="{789247DD-0A61-4A47-AF86-ABCB8BBA27E9}" type="pres">
      <dgm:prSet presAssocID="{D26C05DA-39C5-484A-BBA7-A57464C612B9}" presName="hierChild4" presStyleCnt="0"/>
      <dgm:spPr/>
    </dgm:pt>
    <dgm:pt modelId="{0E053E97-38B7-4A61-B09F-B776CE35FA2E}" type="pres">
      <dgm:prSet presAssocID="{D26C05DA-39C5-484A-BBA7-A57464C612B9}" presName="hierChild5" presStyleCnt="0"/>
      <dgm:spPr/>
    </dgm:pt>
    <dgm:pt modelId="{E16BD6F9-F2E8-477E-8891-CE5F0D95199B}" type="pres">
      <dgm:prSet presAssocID="{0EB7C03A-45B4-4708-ADC5-CDD869D0A358}" presName="hierChild3" presStyleCnt="0"/>
      <dgm:spPr/>
    </dgm:pt>
  </dgm:ptLst>
  <dgm:cxnLst>
    <dgm:cxn modelId="{1C1B3FB1-BFE0-4582-A38A-F353310E0675}" type="presOf" srcId="{31B3FD98-C34E-4E38-A75D-D4BE9006B7C3}" destId="{205D02D0-5420-4C75-97F8-05C84872085A}" srcOrd="0" destOrd="0" presId="urn:microsoft.com/office/officeart/2005/8/layout/orgChart1"/>
    <dgm:cxn modelId="{3BDD8F20-BCB2-4E93-A9ED-0E19F4A8C407}" type="presOf" srcId="{1CFCE08B-DD7A-4D3B-B39B-E9A931E66CA6}" destId="{3DB09B3A-8D84-45ED-9F48-9BC3859554B4}" srcOrd="1" destOrd="0" presId="urn:microsoft.com/office/officeart/2005/8/layout/orgChart1"/>
    <dgm:cxn modelId="{9EFED434-4B7C-44AA-A911-E74BDC5D748F}" type="presOf" srcId="{D26C05DA-39C5-484A-BBA7-A57464C612B9}" destId="{060A310D-D105-4BC5-9D5C-CE0532160DEA}" srcOrd="1" destOrd="0" presId="urn:microsoft.com/office/officeart/2005/8/layout/orgChart1"/>
    <dgm:cxn modelId="{4CF5908E-951E-4753-BCAE-602BA9B5B5CC}" type="presOf" srcId="{93BCBFB5-7915-498C-876E-B493A3F48E4E}" destId="{26B0A052-83D3-4EFB-ABF0-F27C7E2F1708}" srcOrd="0" destOrd="0" presId="urn:microsoft.com/office/officeart/2005/8/layout/orgChart1"/>
    <dgm:cxn modelId="{EAE0FB42-5883-4605-95A4-E27C4E1641A9}" type="presOf" srcId="{E039575C-5BFD-4E9F-B852-D1517A89DCE2}" destId="{505DC485-CA3D-4D0E-A3DB-F2AE74B1E269}" srcOrd="0" destOrd="0" presId="urn:microsoft.com/office/officeart/2005/8/layout/orgChart1"/>
    <dgm:cxn modelId="{C5195D3D-31CB-4525-8E85-1EE2C1BAF098}" type="presOf" srcId="{1CFCE08B-DD7A-4D3B-B39B-E9A931E66CA6}" destId="{2759BE8E-7C16-41CD-8D93-9847F8EA2952}" srcOrd="0" destOrd="0" presId="urn:microsoft.com/office/officeart/2005/8/layout/orgChart1"/>
    <dgm:cxn modelId="{74407E00-FC26-4EC6-A782-DEC38075D56B}" type="presOf" srcId="{D91D3C34-54BE-4BB6-9180-9CED5CEAAA7D}" destId="{6077875E-ADC5-4D3F-A2D7-76654013F805}" srcOrd="0" destOrd="0" presId="urn:microsoft.com/office/officeart/2005/8/layout/orgChart1"/>
    <dgm:cxn modelId="{1E4DF239-B854-46B7-813A-1576B1487DE4}" srcId="{0EB7C03A-45B4-4708-ADC5-CDD869D0A358}" destId="{E039575C-5BFD-4E9F-B852-D1517A89DCE2}" srcOrd="4" destOrd="0" parTransId="{B98495AF-4977-4D22-9EC9-D10CA6BCF681}" sibTransId="{7201917E-27EA-4428-A9F0-314C9A9D47D6}"/>
    <dgm:cxn modelId="{0D6856B0-E391-4DDE-A1CF-8D630E22243E}" type="presOf" srcId="{DC72BAF7-24B9-4D2D-9FA7-4697A7E29145}" destId="{1AB17067-DD90-4B6F-AC59-C6157774C798}" srcOrd="1" destOrd="0" presId="urn:microsoft.com/office/officeart/2005/8/layout/orgChart1"/>
    <dgm:cxn modelId="{32FBA356-1E9F-43C6-B24A-F6B5BFE9D06E}" type="presOf" srcId="{8484B4BC-CE5F-48F2-8D93-3A12D1FED5DD}" destId="{703D5B98-FE48-4F2C-A78F-224F96FD3EC8}" srcOrd="0" destOrd="0" presId="urn:microsoft.com/office/officeart/2005/8/layout/orgChart1"/>
    <dgm:cxn modelId="{252B8B48-3B9F-42D5-96B8-0AD7E8E5BCEF}" type="presOf" srcId="{31B3FD98-C34E-4E38-A75D-D4BE9006B7C3}" destId="{25DF5961-39C0-4983-997B-6B045EF9990A}" srcOrd="1" destOrd="0" presId="urn:microsoft.com/office/officeart/2005/8/layout/orgChart1"/>
    <dgm:cxn modelId="{5A9BAB61-92CB-4B30-A573-19B686FD7F64}" srcId="{0EB7C03A-45B4-4708-ADC5-CDD869D0A358}" destId="{D26C05DA-39C5-484A-BBA7-A57464C612B9}" srcOrd="5" destOrd="0" parTransId="{865F06E6-D205-46C7-8D80-11E1EECADB7B}" sibTransId="{D380CA36-B701-4254-8AD6-17810A7FD534}"/>
    <dgm:cxn modelId="{5E616568-A562-46B5-80A3-59F7B4491298}" type="presOf" srcId="{19689D5B-EC96-45CF-A4ED-1F0FE5851C3A}" destId="{70A3278E-7960-4CD3-B12A-CEC87839DD2D}" srcOrd="1" destOrd="0" presId="urn:microsoft.com/office/officeart/2005/8/layout/orgChart1"/>
    <dgm:cxn modelId="{47FF9056-8E74-4D6C-9E6C-EB38F038E8BD}" type="presOf" srcId="{D26C05DA-39C5-484A-BBA7-A57464C612B9}" destId="{9BCDB8DB-F0A8-4BBE-8103-3225DF63FF00}" srcOrd="0" destOrd="0" presId="urn:microsoft.com/office/officeart/2005/8/layout/orgChart1"/>
    <dgm:cxn modelId="{A1E8DBA4-04F8-418E-93E1-7F4E3D568171}" type="presOf" srcId="{DC72BAF7-24B9-4D2D-9FA7-4697A7E29145}" destId="{96EAE684-B80A-43E0-99D0-3BCD6B11C745}" srcOrd="0" destOrd="0" presId="urn:microsoft.com/office/officeart/2005/8/layout/orgChart1"/>
    <dgm:cxn modelId="{8FAAAA25-19DD-4F49-81C4-5E954B4243E3}" srcId="{8484B4BC-CE5F-48F2-8D93-3A12D1FED5DD}" destId="{0EB7C03A-45B4-4708-ADC5-CDD869D0A358}" srcOrd="0" destOrd="0" parTransId="{BCC59960-79B4-43DE-836D-B9FDE989C092}" sibTransId="{3D928B1C-8F47-45CB-A680-B8A67237165E}"/>
    <dgm:cxn modelId="{714765CA-3CC9-4154-8F1E-167DE6C1DB1E}" type="presOf" srcId="{0EB7C03A-45B4-4708-ADC5-CDD869D0A358}" destId="{B6E645A6-170B-4D1A-AD9C-7FB80E840BD0}" srcOrd="1" destOrd="0" presId="urn:microsoft.com/office/officeart/2005/8/layout/orgChart1"/>
    <dgm:cxn modelId="{4995F9FC-9740-4764-96F7-3EC1F266685C}" type="presOf" srcId="{865F06E6-D205-46C7-8D80-11E1EECADB7B}" destId="{E455A321-C82B-4728-972D-A4A739EAAD38}" srcOrd="0" destOrd="0" presId="urn:microsoft.com/office/officeart/2005/8/layout/orgChart1"/>
    <dgm:cxn modelId="{6EFB01D7-B39E-4E1D-BAE1-8B541DA59406}" type="presOf" srcId="{0EB7C03A-45B4-4708-ADC5-CDD869D0A358}" destId="{5650B2C9-AE25-41BE-993C-E5A45ACE1703}" srcOrd="0" destOrd="0" presId="urn:microsoft.com/office/officeart/2005/8/layout/orgChart1"/>
    <dgm:cxn modelId="{40E57B51-E0B5-41E8-AFD0-B22E8EFB4E8A}" srcId="{0EB7C03A-45B4-4708-ADC5-CDD869D0A358}" destId="{31B3FD98-C34E-4E38-A75D-D4BE9006B7C3}" srcOrd="0" destOrd="0" parTransId="{91335AFE-0DDD-47F7-B029-CB5C2C5E843F}" sibTransId="{44BB7458-14EB-4A88-B867-6D984D58E1B3}"/>
    <dgm:cxn modelId="{18AFE485-C3C8-4631-9F67-9EA9874C0676}" type="presOf" srcId="{B98495AF-4977-4D22-9EC9-D10CA6BCF681}" destId="{5AB37885-D416-480E-9877-0381679459FD}" srcOrd="0" destOrd="0" presId="urn:microsoft.com/office/officeart/2005/8/layout/orgChart1"/>
    <dgm:cxn modelId="{35C373D4-B29E-48E2-8D9D-A0E82DB7765E}" type="presOf" srcId="{19689D5B-EC96-45CF-A4ED-1F0FE5851C3A}" destId="{51908AD0-B847-42A6-9541-F66BA2A814A1}" srcOrd="0" destOrd="0" presId="urn:microsoft.com/office/officeart/2005/8/layout/orgChart1"/>
    <dgm:cxn modelId="{008E5C3C-0117-4CED-9978-580321102C84}" type="presOf" srcId="{91335AFE-0DDD-47F7-B029-CB5C2C5E843F}" destId="{91487A24-AE58-49CA-A3D0-5BB084AB2831}" srcOrd="0" destOrd="0" presId="urn:microsoft.com/office/officeart/2005/8/layout/orgChart1"/>
    <dgm:cxn modelId="{F2A8FE5C-C4C6-4383-947C-3B31B3235D01}" srcId="{0EB7C03A-45B4-4708-ADC5-CDD869D0A358}" destId="{1CFCE08B-DD7A-4D3B-B39B-E9A931E66CA6}" srcOrd="2" destOrd="0" parTransId="{D91D3C34-54BE-4BB6-9180-9CED5CEAAA7D}" sibTransId="{C860241C-9EF3-4649-9A1B-D7803EFD2A58}"/>
    <dgm:cxn modelId="{49C145C6-F45A-4C5A-A746-88B8B2AFEB59}" srcId="{0EB7C03A-45B4-4708-ADC5-CDD869D0A358}" destId="{19689D5B-EC96-45CF-A4ED-1F0FE5851C3A}" srcOrd="1" destOrd="0" parTransId="{93BCBFB5-7915-498C-876E-B493A3F48E4E}" sibTransId="{BE48988A-94AC-418F-902C-095741751618}"/>
    <dgm:cxn modelId="{F190EBA1-1C6A-454D-AA8A-B7668DAAB6C2}" type="presOf" srcId="{B199FC39-A008-4473-953B-2D0808443892}" destId="{797363FC-8955-479A-9A55-270DC762B5CA}" srcOrd="0" destOrd="0" presId="urn:microsoft.com/office/officeart/2005/8/layout/orgChart1"/>
    <dgm:cxn modelId="{EC31E147-FF89-4C7E-99FE-431B6D5814E3}" srcId="{0EB7C03A-45B4-4708-ADC5-CDD869D0A358}" destId="{DC72BAF7-24B9-4D2D-9FA7-4697A7E29145}" srcOrd="3" destOrd="0" parTransId="{B199FC39-A008-4473-953B-2D0808443892}" sibTransId="{2EDAA8C9-94DD-4CA0-A4CA-5DECFF88B5B7}"/>
    <dgm:cxn modelId="{74587611-9E72-4AB7-900B-F61945EF1947}" type="presOf" srcId="{E039575C-5BFD-4E9F-B852-D1517A89DCE2}" destId="{9D1E7229-5485-4A6C-9093-088A65C626E6}" srcOrd="1" destOrd="0" presId="urn:microsoft.com/office/officeart/2005/8/layout/orgChart1"/>
    <dgm:cxn modelId="{83D39CAA-8748-4B3E-9A63-C2161F4D0532}" type="presParOf" srcId="{703D5B98-FE48-4F2C-A78F-224F96FD3EC8}" destId="{17A78352-9501-44C5-BF35-A517AE658665}" srcOrd="0" destOrd="0" presId="urn:microsoft.com/office/officeart/2005/8/layout/orgChart1"/>
    <dgm:cxn modelId="{B0CE94DA-2677-49B5-9DF2-0D9D3794CB45}" type="presParOf" srcId="{17A78352-9501-44C5-BF35-A517AE658665}" destId="{38284C52-3A16-4D82-BB0C-497C0CE0982C}" srcOrd="0" destOrd="0" presId="urn:microsoft.com/office/officeart/2005/8/layout/orgChart1"/>
    <dgm:cxn modelId="{3A34C63A-85A6-4541-9DCC-45853DAE143B}" type="presParOf" srcId="{38284C52-3A16-4D82-BB0C-497C0CE0982C}" destId="{5650B2C9-AE25-41BE-993C-E5A45ACE1703}" srcOrd="0" destOrd="0" presId="urn:microsoft.com/office/officeart/2005/8/layout/orgChart1"/>
    <dgm:cxn modelId="{D4E8A8E3-7FD4-4413-A534-A394993D9158}" type="presParOf" srcId="{38284C52-3A16-4D82-BB0C-497C0CE0982C}" destId="{B6E645A6-170B-4D1A-AD9C-7FB80E840BD0}" srcOrd="1" destOrd="0" presId="urn:microsoft.com/office/officeart/2005/8/layout/orgChart1"/>
    <dgm:cxn modelId="{81EF4E03-86D2-415D-9D85-C74C0AFA97BF}" type="presParOf" srcId="{17A78352-9501-44C5-BF35-A517AE658665}" destId="{AB50B40C-23CD-4DA3-B459-45B4B8C582FA}" srcOrd="1" destOrd="0" presId="urn:microsoft.com/office/officeart/2005/8/layout/orgChart1"/>
    <dgm:cxn modelId="{96CB2C07-FDEB-4FC1-9F68-DF32BA41D976}" type="presParOf" srcId="{AB50B40C-23CD-4DA3-B459-45B4B8C582FA}" destId="{91487A24-AE58-49CA-A3D0-5BB084AB2831}" srcOrd="0" destOrd="0" presId="urn:microsoft.com/office/officeart/2005/8/layout/orgChart1"/>
    <dgm:cxn modelId="{BF776575-FC23-478C-892E-ABDA6E0BA1D7}" type="presParOf" srcId="{AB50B40C-23CD-4DA3-B459-45B4B8C582FA}" destId="{D54A213C-4144-4A46-96DB-B02ABC3A3CA4}" srcOrd="1" destOrd="0" presId="urn:microsoft.com/office/officeart/2005/8/layout/orgChart1"/>
    <dgm:cxn modelId="{FF1CDB30-36F7-496F-8F92-020636602534}" type="presParOf" srcId="{D54A213C-4144-4A46-96DB-B02ABC3A3CA4}" destId="{A4AC33A3-7961-4D02-A9CF-894056E3A7F3}" srcOrd="0" destOrd="0" presId="urn:microsoft.com/office/officeart/2005/8/layout/orgChart1"/>
    <dgm:cxn modelId="{AF1F8488-3E2B-4644-A8A1-9954F82B2A1B}" type="presParOf" srcId="{A4AC33A3-7961-4D02-A9CF-894056E3A7F3}" destId="{205D02D0-5420-4C75-97F8-05C84872085A}" srcOrd="0" destOrd="0" presId="urn:microsoft.com/office/officeart/2005/8/layout/orgChart1"/>
    <dgm:cxn modelId="{3B5FDF72-D371-4AE9-B1C1-900469DE1530}" type="presParOf" srcId="{A4AC33A3-7961-4D02-A9CF-894056E3A7F3}" destId="{25DF5961-39C0-4983-997B-6B045EF9990A}" srcOrd="1" destOrd="0" presId="urn:microsoft.com/office/officeart/2005/8/layout/orgChart1"/>
    <dgm:cxn modelId="{07C6CB6D-FE74-4BA4-818F-24E345E27597}" type="presParOf" srcId="{D54A213C-4144-4A46-96DB-B02ABC3A3CA4}" destId="{6CD3AEC1-633F-484A-80A9-708364C8D918}" srcOrd="1" destOrd="0" presId="urn:microsoft.com/office/officeart/2005/8/layout/orgChart1"/>
    <dgm:cxn modelId="{37DDC171-6A10-44C8-BB29-F1EBB8E076BE}" type="presParOf" srcId="{D54A213C-4144-4A46-96DB-B02ABC3A3CA4}" destId="{DA6C5EEC-AE8C-4BB2-9D3C-CFFF6B542B28}" srcOrd="2" destOrd="0" presId="urn:microsoft.com/office/officeart/2005/8/layout/orgChart1"/>
    <dgm:cxn modelId="{94965C16-1196-4A5C-A052-4947DAEC4A0A}" type="presParOf" srcId="{AB50B40C-23CD-4DA3-B459-45B4B8C582FA}" destId="{26B0A052-83D3-4EFB-ABF0-F27C7E2F1708}" srcOrd="2" destOrd="0" presId="urn:microsoft.com/office/officeart/2005/8/layout/orgChart1"/>
    <dgm:cxn modelId="{877D12EA-564A-45EA-81E1-62D36DF4B954}" type="presParOf" srcId="{AB50B40C-23CD-4DA3-B459-45B4B8C582FA}" destId="{D9AFF6B0-A537-4D0D-8BC7-36213ECA8FA8}" srcOrd="3" destOrd="0" presId="urn:microsoft.com/office/officeart/2005/8/layout/orgChart1"/>
    <dgm:cxn modelId="{D64774BD-9D53-4E83-9EC4-7C2266CDFAAA}" type="presParOf" srcId="{D9AFF6B0-A537-4D0D-8BC7-36213ECA8FA8}" destId="{35122B1D-0030-4D5E-8E68-2F2BD19FEAD2}" srcOrd="0" destOrd="0" presId="urn:microsoft.com/office/officeart/2005/8/layout/orgChart1"/>
    <dgm:cxn modelId="{CA5EE637-8261-48BE-9599-5656638E3F42}" type="presParOf" srcId="{35122B1D-0030-4D5E-8E68-2F2BD19FEAD2}" destId="{51908AD0-B847-42A6-9541-F66BA2A814A1}" srcOrd="0" destOrd="0" presId="urn:microsoft.com/office/officeart/2005/8/layout/orgChart1"/>
    <dgm:cxn modelId="{E672698E-DEB0-4200-8478-55815B5E68E5}" type="presParOf" srcId="{35122B1D-0030-4D5E-8E68-2F2BD19FEAD2}" destId="{70A3278E-7960-4CD3-B12A-CEC87839DD2D}" srcOrd="1" destOrd="0" presId="urn:microsoft.com/office/officeart/2005/8/layout/orgChart1"/>
    <dgm:cxn modelId="{1FCA330E-0E5E-40FC-8C7D-62995BED26CF}" type="presParOf" srcId="{D9AFF6B0-A537-4D0D-8BC7-36213ECA8FA8}" destId="{97D46E72-8DD5-4D94-8456-94AB5DC8677B}" srcOrd="1" destOrd="0" presId="urn:microsoft.com/office/officeart/2005/8/layout/orgChart1"/>
    <dgm:cxn modelId="{A8557E98-0C67-4C65-8450-DCC620301E3A}" type="presParOf" srcId="{D9AFF6B0-A537-4D0D-8BC7-36213ECA8FA8}" destId="{E9B7852D-C57C-443B-89FD-035CD622EA7C}" srcOrd="2" destOrd="0" presId="urn:microsoft.com/office/officeart/2005/8/layout/orgChart1"/>
    <dgm:cxn modelId="{F45C573F-7570-40ED-AB1C-A69E3AC8A0A8}" type="presParOf" srcId="{AB50B40C-23CD-4DA3-B459-45B4B8C582FA}" destId="{6077875E-ADC5-4D3F-A2D7-76654013F805}" srcOrd="4" destOrd="0" presId="urn:microsoft.com/office/officeart/2005/8/layout/orgChart1"/>
    <dgm:cxn modelId="{3B39EB31-C6B4-4985-A9E7-224BEFCC9B63}" type="presParOf" srcId="{AB50B40C-23CD-4DA3-B459-45B4B8C582FA}" destId="{474E3B92-CED5-4646-820F-959DCACA329A}" srcOrd="5" destOrd="0" presId="urn:microsoft.com/office/officeart/2005/8/layout/orgChart1"/>
    <dgm:cxn modelId="{62607ED4-588A-493A-A7F3-29275CEA0267}" type="presParOf" srcId="{474E3B92-CED5-4646-820F-959DCACA329A}" destId="{BDB486FE-BB72-4A92-A46F-8B1573ADDAA4}" srcOrd="0" destOrd="0" presId="urn:microsoft.com/office/officeart/2005/8/layout/orgChart1"/>
    <dgm:cxn modelId="{24DBD5A9-565A-41BB-85C5-E4CCFADC3953}" type="presParOf" srcId="{BDB486FE-BB72-4A92-A46F-8B1573ADDAA4}" destId="{2759BE8E-7C16-41CD-8D93-9847F8EA2952}" srcOrd="0" destOrd="0" presId="urn:microsoft.com/office/officeart/2005/8/layout/orgChart1"/>
    <dgm:cxn modelId="{666DBA4B-06B8-4506-8735-3E9F11AEC584}" type="presParOf" srcId="{BDB486FE-BB72-4A92-A46F-8B1573ADDAA4}" destId="{3DB09B3A-8D84-45ED-9F48-9BC3859554B4}" srcOrd="1" destOrd="0" presId="urn:microsoft.com/office/officeart/2005/8/layout/orgChart1"/>
    <dgm:cxn modelId="{8AD586C9-FD39-435F-AF82-EA8B89884599}" type="presParOf" srcId="{474E3B92-CED5-4646-820F-959DCACA329A}" destId="{20418855-0F2D-4EF9-8A89-58A0947D4FD6}" srcOrd="1" destOrd="0" presId="urn:microsoft.com/office/officeart/2005/8/layout/orgChart1"/>
    <dgm:cxn modelId="{C5D1F395-616F-4782-944E-A731B4657861}" type="presParOf" srcId="{474E3B92-CED5-4646-820F-959DCACA329A}" destId="{C1EC0663-9D9A-4D3A-A860-5A42F47EC388}" srcOrd="2" destOrd="0" presId="urn:microsoft.com/office/officeart/2005/8/layout/orgChart1"/>
    <dgm:cxn modelId="{B1ADE5C0-7DD7-43D8-9B45-933E765BB79C}" type="presParOf" srcId="{AB50B40C-23CD-4DA3-B459-45B4B8C582FA}" destId="{797363FC-8955-479A-9A55-270DC762B5CA}" srcOrd="6" destOrd="0" presId="urn:microsoft.com/office/officeart/2005/8/layout/orgChart1"/>
    <dgm:cxn modelId="{A95647A6-58FB-4A5F-AC7D-6F6E54E56ACC}" type="presParOf" srcId="{AB50B40C-23CD-4DA3-B459-45B4B8C582FA}" destId="{81DC6BA7-4AC5-4315-94FC-9C7E0C619982}" srcOrd="7" destOrd="0" presId="urn:microsoft.com/office/officeart/2005/8/layout/orgChart1"/>
    <dgm:cxn modelId="{F743B57D-950E-45B2-9290-24829B9D6074}" type="presParOf" srcId="{81DC6BA7-4AC5-4315-94FC-9C7E0C619982}" destId="{10BF9CCC-C788-40F5-AAF9-053ED63A4E49}" srcOrd="0" destOrd="0" presId="urn:microsoft.com/office/officeart/2005/8/layout/orgChart1"/>
    <dgm:cxn modelId="{5B30D777-8D35-4403-9987-366F29412CF5}" type="presParOf" srcId="{10BF9CCC-C788-40F5-AAF9-053ED63A4E49}" destId="{96EAE684-B80A-43E0-99D0-3BCD6B11C745}" srcOrd="0" destOrd="0" presId="urn:microsoft.com/office/officeart/2005/8/layout/orgChart1"/>
    <dgm:cxn modelId="{26E0D583-C5EF-47EA-9967-334BA0CE1A79}" type="presParOf" srcId="{10BF9CCC-C788-40F5-AAF9-053ED63A4E49}" destId="{1AB17067-DD90-4B6F-AC59-C6157774C798}" srcOrd="1" destOrd="0" presId="urn:microsoft.com/office/officeart/2005/8/layout/orgChart1"/>
    <dgm:cxn modelId="{B00F1FBA-165F-42FD-A4D6-B86DF07257A0}" type="presParOf" srcId="{81DC6BA7-4AC5-4315-94FC-9C7E0C619982}" destId="{1480F194-2AA8-4B24-A9BD-C44B1DDA5C9A}" srcOrd="1" destOrd="0" presId="urn:microsoft.com/office/officeart/2005/8/layout/orgChart1"/>
    <dgm:cxn modelId="{4A1EA731-C505-4994-A293-4B3E2C286D2A}" type="presParOf" srcId="{81DC6BA7-4AC5-4315-94FC-9C7E0C619982}" destId="{7EF19D92-A00B-4D04-B440-E8F44E3AAA1E}" srcOrd="2" destOrd="0" presId="urn:microsoft.com/office/officeart/2005/8/layout/orgChart1"/>
    <dgm:cxn modelId="{AEDE0E80-CFCC-4081-82A8-33DEF58609AF}" type="presParOf" srcId="{AB50B40C-23CD-4DA3-B459-45B4B8C582FA}" destId="{5AB37885-D416-480E-9877-0381679459FD}" srcOrd="8" destOrd="0" presId="urn:microsoft.com/office/officeart/2005/8/layout/orgChart1"/>
    <dgm:cxn modelId="{82433A3F-BD16-4F32-8041-777B39CBA5C1}" type="presParOf" srcId="{AB50B40C-23CD-4DA3-B459-45B4B8C582FA}" destId="{CBE35539-6F80-4C86-8415-82B572AEE0BA}" srcOrd="9" destOrd="0" presId="urn:microsoft.com/office/officeart/2005/8/layout/orgChart1"/>
    <dgm:cxn modelId="{1C0EF91B-5BC7-4726-B42E-A4183BE0745C}" type="presParOf" srcId="{CBE35539-6F80-4C86-8415-82B572AEE0BA}" destId="{8D423D6F-55A1-4196-867D-1DD237982BC9}" srcOrd="0" destOrd="0" presId="urn:microsoft.com/office/officeart/2005/8/layout/orgChart1"/>
    <dgm:cxn modelId="{B4AF1A51-A8E6-46B5-8B77-B887F20794BC}" type="presParOf" srcId="{8D423D6F-55A1-4196-867D-1DD237982BC9}" destId="{505DC485-CA3D-4D0E-A3DB-F2AE74B1E269}" srcOrd="0" destOrd="0" presId="urn:microsoft.com/office/officeart/2005/8/layout/orgChart1"/>
    <dgm:cxn modelId="{6DC935A9-BA16-488C-AB0E-60054A1EEA08}" type="presParOf" srcId="{8D423D6F-55A1-4196-867D-1DD237982BC9}" destId="{9D1E7229-5485-4A6C-9093-088A65C626E6}" srcOrd="1" destOrd="0" presId="urn:microsoft.com/office/officeart/2005/8/layout/orgChart1"/>
    <dgm:cxn modelId="{8C4A3656-E8F0-4FFA-BC42-04BADD7C5091}" type="presParOf" srcId="{CBE35539-6F80-4C86-8415-82B572AEE0BA}" destId="{5602463A-6298-49BE-B6BD-BD1E0C8C26E4}" srcOrd="1" destOrd="0" presId="urn:microsoft.com/office/officeart/2005/8/layout/orgChart1"/>
    <dgm:cxn modelId="{994A1E3B-D7F2-4821-AAC8-1B7604E05349}" type="presParOf" srcId="{CBE35539-6F80-4C86-8415-82B572AEE0BA}" destId="{66BF0BA3-EED1-43DA-AF9F-46F45CC468A4}" srcOrd="2" destOrd="0" presId="urn:microsoft.com/office/officeart/2005/8/layout/orgChart1"/>
    <dgm:cxn modelId="{842C1260-738C-4F57-883F-6B85A56E8FBE}" type="presParOf" srcId="{AB50B40C-23CD-4DA3-B459-45B4B8C582FA}" destId="{E455A321-C82B-4728-972D-A4A739EAAD38}" srcOrd="10" destOrd="0" presId="urn:microsoft.com/office/officeart/2005/8/layout/orgChart1"/>
    <dgm:cxn modelId="{FC98E484-77FE-4909-B6C9-60B9BA6CFC78}" type="presParOf" srcId="{AB50B40C-23CD-4DA3-B459-45B4B8C582FA}" destId="{EEE76116-385F-4E7A-853B-8872F8D7287B}" srcOrd="11" destOrd="0" presId="urn:microsoft.com/office/officeart/2005/8/layout/orgChart1"/>
    <dgm:cxn modelId="{37F85FD2-AE08-45B4-9BFF-6F2C6F2C269A}" type="presParOf" srcId="{EEE76116-385F-4E7A-853B-8872F8D7287B}" destId="{2F7909E6-6D45-4FA2-88D5-A09796CAC22E}" srcOrd="0" destOrd="0" presId="urn:microsoft.com/office/officeart/2005/8/layout/orgChart1"/>
    <dgm:cxn modelId="{28B2344D-C76D-4C72-809A-CA3DAB004AEC}" type="presParOf" srcId="{2F7909E6-6D45-4FA2-88D5-A09796CAC22E}" destId="{9BCDB8DB-F0A8-4BBE-8103-3225DF63FF00}" srcOrd="0" destOrd="0" presId="urn:microsoft.com/office/officeart/2005/8/layout/orgChart1"/>
    <dgm:cxn modelId="{84EE3D6B-EE80-4431-89D2-7BE32013BD66}" type="presParOf" srcId="{2F7909E6-6D45-4FA2-88D5-A09796CAC22E}" destId="{060A310D-D105-4BC5-9D5C-CE0532160DEA}" srcOrd="1" destOrd="0" presId="urn:microsoft.com/office/officeart/2005/8/layout/orgChart1"/>
    <dgm:cxn modelId="{E6E78FC8-04DF-479F-9FBA-2BD0FA9AADDC}" type="presParOf" srcId="{EEE76116-385F-4E7A-853B-8872F8D7287B}" destId="{789247DD-0A61-4A47-AF86-ABCB8BBA27E9}" srcOrd="1" destOrd="0" presId="urn:microsoft.com/office/officeart/2005/8/layout/orgChart1"/>
    <dgm:cxn modelId="{2ADEF0C3-4C55-428B-93BB-607F45899BF7}" type="presParOf" srcId="{EEE76116-385F-4E7A-853B-8872F8D7287B}" destId="{0E053E97-38B7-4A61-B09F-B776CE35FA2E}" srcOrd="2" destOrd="0" presId="urn:microsoft.com/office/officeart/2005/8/layout/orgChart1"/>
    <dgm:cxn modelId="{A1AE25D4-48BE-49F3-AA97-BB2E175BBFF6}" type="presParOf" srcId="{17A78352-9501-44C5-BF35-A517AE658665}" destId="{E16BD6F9-F2E8-477E-8891-CE5F0D95199B}" srcOrd="2" destOrd="0" presId="urn:microsoft.com/office/officeart/2005/8/layout/orgChart1"/>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F008A-BCDB-49C0-90B2-0F14C9C20718}">
      <dsp:nvSpPr>
        <dsp:cNvPr id="0" name=""/>
        <dsp:cNvSpPr/>
      </dsp:nvSpPr>
      <dsp:spPr>
        <a:xfrm>
          <a:off x="4321175" y="892765"/>
          <a:ext cx="2157317" cy="374410"/>
        </a:xfrm>
        <a:custGeom>
          <a:avLst/>
          <a:gdLst/>
          <a:ahLst/>
          <a:cxnLst/>
          <a:rect l="0" t="0" r="0" b="0"/>
          <a:pathLst>
            <a:path>
              <a:moveTo>
                <a:pt x="0" y="0"/>
              </a:moveTo>
              <a:lnTo>
                <a:pt x="0" y="187205"/>
              </a:lnTo>
              <a:lnTo>
                <a:pt x="2157317" y="187205"/>
              </a:lnTo>
              <a:lnTo>
                <a:pt x="2157317" y="37441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F766B6-3888-4432-BBA3-D3062631B351}">
      <dsp:nvSpPr>
        <dsp:cNvPr id="0" name=""/>
        <dsp:cNvSpPr/>
      </dsp:nvSpPr>
      <dsp:spPr>
        <a:xfrm>
          <a:off x="4275455" y="892765"/>
          <a:ext cx="91440" cy="374410"/>
        </a:xfrm>
        <a:custGeom>
          <a:avLst/>
          <a:gdLst/>
          <a:ahLst/>
          <a:cxnLst/>
          <a:rect l="0" t="0" r="0" b="0"/>
          <a:pathLst>
            <a:path>
              <a:moveTo>
                <a:pt x="45720" y="0"/>
              </a:moveTo>
              <a:lnTo>
                <a:pt x="45720" y="37441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37F0AE-6D2B-4CA2-BD30-BFCF48433A15}">
      <dsp:nvSpPr>
        <dsp:cNvPr id="0" name=""/>
        <dsp:cNvSpPr/>
      </dsp:nvSpPr>
      <dsp:spPr>
        <a:xfrm>
          <a:off x="2163857" y="892765"/>
          <a:ext cx="2157317" cy="374410"/>
        </a:xfrm>
        <a:custGeom>
          <a:avLst/>
          <a:gdLst/>
          <a:ahLst/>
          <a:cxnLst/>
          <a:rect l="0" t="0" r="0" b="0"/>
          <a:pathLst>
            <a:path>
              <a:moveTo>
                <a:pt x="2157317" y="0"/>
              </a:moveTo>
              <a:lnTo>
                <a:pt x="2157317" y="187205"/>
              </a:lnTo>
              <a:lnTo>
                <a:pt x="0" y="187205"/>
              </a:lnTo>
              <a:lnTo>
                <a:pt x="0" y="37441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57BF79-456F-41BE-908A-ADF99AC6CC96}">
      <dsp:nvSpPr>
        <dsp:cNvPr id="0" name=""/>
        <dsp:cNvSpPr/>
      </dsp:nvSpPr>
      <dsp:spPr>
        <a:xfrm>
          <a:off x="3429721" y="1312"/>
          <a:ext cx="1782906" cy="891453"/>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微软雅黑" panose="020B0503020204020204" pitchFamily="34" charset="-122"/>
              <a:ea typeface="微软雅黑" panose="020B0503020204020204" pitchFamily="34" charset="-122"/>
            </a:rPr>
            <a:t> </a:t>
          </a:r>
          <a:endParaRPr lang="zh-CN" altLang="en-US" sz="1800" kern="1200" dirty="0">
            <a:latin typeface="微软雅黑" panose="020B0503020204020204" pitchFamily="34" charset="-122"/>
            <a:ea typeface="微软雅黑" panose="020B0503020204020204" pitchFamily="34" charset="-122"/>
          </a:endParaRPr>
        </a:p>
      </dsp:txBody>
      <dsp:txXfrm>
        <a:off x="3429721" y="1312"/>
        <a:ext cx="1782906" cy="891453"/>
      </dsp:txXfrm>
    </dsp:sp>
    <dsp:sp modelId="{2A8C8AD5-6CD4-40B8-9F80-19D818B57D69}">
      <dsp:nvSpPr>
        <dsp:cNvPr id="0" name=""/>
        <dsp:cNvSpPr/>
      </dsp:nvSpPr>
      <dsp:spPr>
        <a:xfrm>
          <a:off x="1272404" y="1267176"/>
          <a:ext cx="1782906" cy="89145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榜单经济</a:t>
          </a:r>
          <a:endParaRPr lang="zh-CN" altLang="en-US" sz="1800" kern="1200" dirty="0">
            <a:latin typeface="微软雅黑" panose="020B0503020204020204" pitchFamily="34" charset="-122"/>
            <a:ea typeface="微软雅黑" panose="020B0503020204020204" pitchFamily="34" charset="-122"/>
          </a:endParaRPr>
        </a:p>
      </dsp:txBody>
      <dsp:txXfrm>
        <a:off x="1272404" y="1267176"/>
        <a:ext cx="1782906" cy="891453"/>
      </dsp:txXfrm>
    </dsp:sp>
    <dsp:sp modelId="{CECF9BAA-5E56-4E1A-B4A6-0993D929A2C1}">
      <dsp:nvSpPr>
        <dsp:cNvPr id="0" name=""/>
        <dsp:cNvSpPr/>
      </dsp:nvSpPr>
      <dsp:spPr>
        <a:xfrm>
          <a:off x="3429721" y="1267176"/>
          <a:ext cx="1782906" cy="89145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直播运营</a:t>
          </a:r>
          <a:endParaRPr lang="zh-CN" altLang="en-US" sz="1800" kern="1200" dirty="0">
            <a:latin typeface="微软雅黑" panose="020B0503020204020204" pitchFamily="34" charset="-122"/>
            <a:ea typeface="微软雅黑" panose="020B0503020204020204" pitchFamily="34" charset="-122"/>
          </a:endParaRPr>
        </a:p>
      </dsp:txBody>
      <dsp:txXfrm>
        <a:off x="3429721" y="1267176"/>
        <a:ext cx="1782906" cy="891453"/>
      </dsp:txXfrm>
    </dsp:sp>
    <dsp:sp modelId="{C188EDAB-174A-4A91-AB9D-CABA9D7E9A32}">
      <dsp:nvSpPr>
        <dsp:cNvPr id="0" name=""/>
        <dsp:cNvSpPr/>
      </dsp:nvSpPr>
      <dsp:spPr>
        <a:xfrm>
          <a:off x="5587038" y="1267176"/>
          <a:ext cx="1782906" cy="89145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打通场景购物</a:t>
          </a:r>
          <a:endParaRPr lang="zh-CN" altLang="en-US" sz="1800" kern="1200" dirty="0">
            <a:latin typeface="微软雅黑" panose="020B0503020204020204" pitchFamily="34" charset="-122"/>
            <a:ea typeface="微软雅黑" panose="020B0503020204020204" pitchFamily="34" charset="-122"/>
          </a:endParaRPr>
        </a:p>
      </dsp:txBody>
      <dsp:txXfrm>
        <a:off x="5587038" y="1267176"/>
        <a:ext cx="1782906" cy="891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57F33-A167-428C-9679-90546A47C286}">
      <dsp:nvSpPr>
        <dsp:cNvPr id="0" name=""/>
        <dsp:cNvSpPr/>
      </dsp:nvSpPr>
      <dsp:spPr>
        <a:xfrm>
          <a:off x="4321175" y="924612"/>
          <a:ext cx="3580635" cy="310716"/>
        </a:xfrm>
        <a:custGeom>
          <a:avLst/>
          <a:gdLst/>
          <a:ahLst/>
          <a:cxnLst/>
          <a:rect l="0" t="0" r="0" b="0"/>
          <a:pathLst>
            <a:path>
              <a:moveTo>
                <a:pt x="0" y="0"/>
              </a:moveTo>
              <a:lnTo>
                <a:pt x="0" y="155358"/>
              </a:lnTo>
              <a:lnTo>
                <a:pt x="3580635" y="155358"/>
              </a:lnTo>
              <a:lnTo>
                <a:pt x="3580635" y="3107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D030FC-6B19-4398-82BD-DA5A5E1A5DF7}">
      <dsp:nvSpPr>
        <dsp:cNvPr id="0" name=""/>
        <dsp:cNvSpPr/>
      </dsp:nvSpPr>
      <dsp:spPr>
        <a:xfrm>
          <a:off x="4321175" y="924612"/>
          <a:ext cx="1790317" cy="310716"/>
        </a:xfrm>
        <a:custGeom>
          <a:avLst/>
          <a:gdLst/>
          <a:ahLst/>
          <a:cxnLst/>
          <a:rect l="0" t="0" r="0" b="0"/>
          <a:pathLst>
            <a:path>
              <a:moveTo>
                <a:pt x="0" y="0"/>
              </a:moveTo>
              <a:lnTo>
                <a:pt x="0" y="155358"/>
              </a:lnTo>
              <a:lnTo>
                <a:pt x="1790317" y="155358"/>
              </a:lnTo>
              <a:lnTo>
                <a:pt x="1790317" y="3107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4F008A-BCDB-49C0-90B2-0F14C9C20718}">
      <dsp:nvSpPr>
        <dsp:cNvPr id="0" name=""/>
        <dsp:cNvSpPr/>
      </dsp:nvSpPr>
      <dsp:spPr>
        <a:xfrm>
          <a:off x="4275455" y="924612"/>
          <a:ext cx="91440" cy="310716"/>
        </a:xfrm>
        <a:custGeom>
          <a:avLst/>
          <a:gdLst/>
          <a:ahLst/>
          <a:cxnLst/>
          <a:rect l="0" t="0" r="0" b="0"/>
          <a:pathLst>
            <a:path>
              <a:moveTo>
                <a:pt x="45720" y="0"/>
              </a:moveTo>
              <a:lnTo>
                <a:pt x="45720" y="3107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F766B6-3888-4432-BBA3-D3062631B351}">
      <dsp:nvSpPr>
        <dsp:cNvPr id="0" name=""/>
        <dsp:cNvSpPr/>
      </dsp:nvSpPr>
      <dsp:spPr>
        <a:xfrm>
          <a:off x="2530857" y="924612"/>
          <a:ext cx="1790317" cy="310716"/>
        </a:xfrm>
        <a:custGeom>
          <a:avLst/>
          <a:gdLst/>
          <a:ahLst/>
          <a:cxnLst/>
          <a:rect l="0" t="0" r="0" b="0"/>
          <a:pathLst>
            <a:path>
              <a:moveTo>
                <a:pt x="1790317" y="0"/>
              </a:moveTo>
              <a:lnTo>
                <a:pt x="1790317" y="155358"/>
              </a:lnTo>
              <a:lnTo>
                <a:pt x="0" y="155358"/>
              </a:lnTo>
              <a:lnTo>
                <a:pt x="0" y="3107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37F0AE-6D2B-4CA2-BD30-BFCF48433A15}">
      <dsp:nvSpPr>
        <dsp:cNvPr id="0" name=""/>
        <dsp:cNvSpPr/>
      </dsp:nvSpPr>
      <dsp:spPr>
        <a:xfrm>
          <a:off x="740539" y="924612"/>
          <a:ext cx="3580635" cy="310716"/>
        </a:xfrm>
        <a:custGeom>
          <a:avLst/>
          <a:gdLst/>
          <a:ahLst/>
          <a:cxnLst/>
          <a:rect l="0" t="0" r="0" b="0"/>
          <a:pathLst>
            <a:path>
              <a:moveTo>
                <a:pt x="3580635" y="0"/>
              </a:moveTo>
              <a:lnTo>
                <a:pt x="3580635" y="155358"/>
              </a:lnTo>
              <a:lnTo>
                <a:pt x="0" y="155358"/>
              </a:lnTo>
              <a:lnTo>
                <a:pt x="0" y="3107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57BF79-456F-41BE-908A-ADF99AC6CC96}">
      <dsp:nvSpPr>
        <dsp:cNvPr id="0" name=""/>
        <dsp:cNvSpPr/>
      </dsp:nvSpPr>
      <dsp:spPr>
        <a:xfrm>
          <a:off x="3581374" y="184812"/>
          <a:ext cx="1479601" cy="739800"/>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微软雅黑" panose="020B0503020204020204" pitchFamily="34" charset="-122"/>
              <a:ea typeface="微软雅黑" panose="020B0503020204020204" pitchFamily="34" charset="-122"/>
            </a:rPr>
            <a:t> </a:t>
          </a:r>
          <a:endParaRPr lang="zh-CN" altLang="en-US" sz="1800" kern="1200" dirty="0">
            <a:latin typeface="微软雅黑" panose="020B0503020204020204" pitchFamily="34" charset="-122"/>
            <a:ea typeface="微软雅黑" panose="020B0503020204020204" pitchFamily="34" charset="-122"/>
          </a:endParaRPr>
        </a:p>
      </dsp:txBody>
      <dsp:txXfrm>
        <a:off x="3581374" y="184812"/>
        <a:ext cx="1479601" cy="739800"/>
      </dsp:txXfrm>
    </dsp:sp>
    <dsp:sp modelId="{2A8C8AD5-6CD4-40B8-9F80-19D818B57D69}">
      <dsp:nvSpPr>
        <dsp:cNvPr id="0" name=""/>
        <dsp:cNvSpPr/>
      </dsp:nvSpPr>
      <dsp:spPr>
        <a:xfrm>
          <a:off x="738" y="1235329"/>
          <a:ext cx="1479601" cy="739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锁定品质</a:t>
          </a:r>
          <a:endParaRPr lang="zh-CN" altLang="en-US" sz="1800" kern="1200" dirty="0">
            <a:latin typeface="微软雅黑" panose="020B0503020204020204" pitchFamily="34" charset="-122"/>
            <a:ea typeface="微软雅黑" panose="020B0503020204020204" pitchFamily="34" charset="-122"/>
          </a:endParaRPr>
        </a:p>
      </dsp:txBody>
      <dsp:txXfrm>
        <a:off x="738" y="1235329"/>
        <a:ext cx="1479601" cy="739800"/>
      </dsp:txXfrm>
    </dsp:sp>
    <dsp:sp modelId="{CECF9BAA-5E56-4E1A-B4A6-0993D929A2C1}">
      <dsp:nvSpPr>
        <dsp:cNvPr id="0" name=""/>
        <dsp:cNvSpPr/>
      </dsp:nvSpPr>
      <dsp:spPr>
        <a:xfrm>
          <a:off x="1791056" y="1235329"/>
          <a:ext cx="1479601" cy="739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自主定价</a:t>
          </a:r>
          <a:endParaRPr lang="zh-CN" altLang="en-US" sz="1800" kern="1200" dirty="0">
            <a:latin typeface="微软雅黑" panose="020B0503020204020204" pitchFamily="34" charset="-122"/>
            <a:ea typeface="微软雅黑" panose="020B0503020204020204" pitchFamily="34" charset="-122"/>
          </a:endParaRPr>
        </a:p>
      </dsp:txBody>
      <dsp:txXfrm>
        <a:off x="1791056" y="1235329"/>
        <a:ext cx="1479601" cy="739800"/>
      </dsp:txXfrm>
    </dsp:sp>
    <dsp:sp modelId="{C188EDAB-174A-4A91-AB9D-CABA9D7E9A32}">
      <dsp:nvSpPr>
        <dsp:cNvPr id="0" name=""/>
        <dsp:cNvSpPr/>
      </dsp:nvSpPr>
      <dsp:spPr>
        <a:xfrm>
          <a:off x="3581374" y="1235329"/>
          <a:ext cx="1479601" cy="739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规模采购</a:t>
          </a:r>
          <a:endParaRPr lang="zh-CN" altLang="en-US" sz="1800" kern="1200" dirty="0">
            <a:latin typeface="微软雅黑" panose="020B0503020204020204" pitchFamily="34" charset="-122"/>
            <a:ea typeface="微软雅黑" panose="020B0503020204020204" pitchFamily="34" charset="-122"/>
          </a:endParaRPr>
        </a:p>
      </dsp:txBody>
      <dsp:txXfrm>
        <a:off x="3581374" y="1235329"/>
        <a:ext cx="1479601" cy="739800"/>
      </dsp:txXfrm>
    </dsp:sp>
    <dsp:sp modelId="{EED290A5-8597-49FD-A34C-F34BE1BDA04F}">
      <dsp:nvSpPr>
        <dsp:cNvPr id="0" name=""/>
        <dsp:cNvSpPr/>
      </dsp:nvSpPr>
      <dsp:spPr>
        <a:xfrm>
          <a:off x="5371692" y="1235329"/>
          <a:ext cx="1479601" cy="739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独立选品</a:t>
          </a:r>
          <a:endParaRPr lang="zh-CN" altLang="en-US" sz="1800" kern="1200" dirty="0">
            <a:latin typeface="微软雅黑" panose="020B0503020204020204" pitchFamily="34" charset="-122"/>
            <a:ea typeface="微软雅黑" panose="020B0503020204020204" pitchFamily="34" charset="-122"/>
          </a:endParaRPr>
        </a:p>
      </dsp:txBody>
      <dsp:txXfrm>
        <a:off x="5371692" y="1235329"/>
        <a:ext cx="1479601" cy="739800"/>
      </dsp:txXfrm>
    </dsp:sp>
    <dsp:sp modelId="{26ABE5CC-DC5A-4B68-A3B0-8F6F02D7040B}">
      <dsp:nvSpPr>
        <dsp:cNvPr id="0" name=""/>
        <dsp:cNvSpPr/>
      </dsp:nvSpPr>
      <dsp:spPr>
        <a:xfrm>
          <a:off x="7162009" y="1235329"/>
          <a:ext cx="1479601" cy="739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全路链把控</a:t>
          </a:r>
          <a:endParaRPr lang="zh-CN" altLang="en-US" sz="1800" kern="1200" dirty="0">
            <a:latin typeface="微软雅黑" panose="020B0503020204020204" pitchFamily="34" charset="-122"/>
            <a:ea typeface="微软雅黑" panose="020B0503020204020204" pitchFamily="34" charset="-122"/>
          </a:endParaRPr>
        </a:p>
      </dsp:txBody>
      <dsp:txXfrm>
        <a:off x="7162009" y="1235329"/>
        <a:ext cx="1479601" cy="739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5A321-C82B-4728-972D-A4A739EAAD38}">
      <dsp:nvSpPr>
        <dsp:cNvPr id="0" name=""/>
        <dsp:cNvSpPr/>
      </dsp:nvSpPr>
      <dsp:spPr>
        <a:xfrm>
          <a:off x="2938462" y="606949"/>
          <a:ext cx="2408843" cy="167225"/>
        </a:xfrm>
        <a:custGeom>
          <a:avLst/>
          <a:gdLst/>
          <a:ahLst/>
          <a:cxnLst/>
          <a:rect l="0" t="0" r="0" b="0"/>
          <a:pathLst>
            <a:path>
              <a:moveTo>
                <a:pt x="0" y="0"/>
              </a:moveTo>
              <a:lnTo>
                <a:pt x="0" y="83612"/>
              </a:lnTo>
              <a:lnTo>
                <a:pt x="2408843" y="83612"/>
              </a:lnTo>
              <a:lnTo>
                <a:pt x="2408843" y="167225"/>
              </a:lnTo>
            </a:path>
          </a:pathLst>
        </a:custGeom>
        <a:noFill/>
        <a:ln w="25400" cap="flat" cmpd="sng" algn="ctr">
          <a:solidFill>
            <a:srgbClr val="73161C"/>
          </a:solidFill>
          <a:prstDash val="solid"/>
        </a:ln>
        <a:effectLst/>
      </dsp:spPr>
      <dsp:style>
        <a:lnRef idx="2">
          <a:scrgbClr r="0" g="0" b="0"/>
        </a:lnRef>
        <a:fillRef idx="0">
          <a:scrgbClr r="0" g="0" b="0"/>
        </a:fillRef>
        <a:effectRef idx="0">
          <a:scrgbClr r="0" g="0" b="0"/>
        </a:effectRef>
        <a:fontRef idx="minor"/>
      </dsp:style>
    </dsp:sp>
    <dsp:sp modelId="{5AB37885-D416-480E-9877-0381679459FD}">
      <dsp:nvSpPr>
        <dsp:cNvPr id="0" name=""/>
        <dsp:cNvSpPr/>
      </dsp:nvSpPr>
      <dsp:spPr>
        <a:xfrm>
          <a:off x="2938462" y="606949"/>
          <a:ext cx="1316976" cy="167225"/>
        </a:xfrm>
        <a:custGeom>
          <a:avLst/>
          <a:gdLst/>
          <a:ahLst/>
          <a:cxnLst/>
          <a:rect l="0" t="0" r="0" b="0"/>
          <a:pathLst>
            <a:path>
              <a:moveTo>
                <a:pt x="0" y="0"/>
              </a:moveTo>
              <a:lnTo>
                <a:pt x="0" y="83612"/>
              </a:lnTo>
              <a:lnTo>
                <a:pt x="1316976" y="83612"/>
              </a:lnTo>
              <a:lnTo>
                <a:pt x="1316976" y="167225"/>
              </a:lnTo>
            </a:path>
          </a:pathLst>
        </a:custGeom>
        <a:noFill/>
        <a:ln w="25400" cap="flat" cmpd="sng" algn="ctr">
          <a:solidFill>
            <a:srgbClr val="73161C"/>
          </a:solidFill>
          <a:prstDash val="solid"/>
        </a:ln>
        <a:effectLst/>
      </dsp:spPr>
      <dsp:style>
        <a:lnRef idx="2">
          <a:scrgbClr r="0" g="0" b="0"/>
        </a:lnRef>
        <a:fillRef idx="0">
          <a:scrgbClr r="0" g="0" b="0"/>
        </a:fillRef>
        <a:effectRef idx="0">
          <a:scrgbClr r="0" g="0" b="0"/>
        </a:effectRef>
        <a:fontRef idx="minor"/>
      </dsp:style>
    </dsp:sp>
    <dsp:sp modelId="{797363FC-8955-479A-9A55-270DC762B5CA}">
      <dsp:nvSpPr>
        <dsp:cNvPr id="0" name=""/>
        <dsp:cNvSpPr/>
      </dsp:nvSpPr>
      <dsp:spPr>
        <a:xfrm>
          <a:off x="2938462" y="606949"/>
          <a:ext cx="353439" cy="167225"/>
        </a:xfrm>
        <a:custGeom>
          <a:avLst/>
          <a:gdLst/>
          <a:ahLst/>
          <a:cxnLst/>
          <a:rect l="0" t="0" r="0" b="0"/>
          <a:pathLst>
            <a:path>
              <a:moveTo>
                <a:pt x="0" y="0"/>
              </a:moveTo>
              <a:lnTo>
                <a:pt x="0" y="83612"/>
              </a:lnTo>
              <a:lnTo>
                <a:pt x="353439" y="83612"/>
              </a:lnTo>
              <a:lnTo>
                <a:pt x="353439" y="167225"/>
              </a:lnTo>
            </a:path>
          </a:pathLst>
        </a:custGeom>
        <a:noFill/>
        <a:ln w="25400" cap="flat" cmpd="sng" algn="ctr">
          <a:solidFill>
            <a:srgbClr val="73161C"/>
          </a:solidFill>
          <a:prstDash val="solid"/>
        </a:ln>
        <a:effectLst/>
      </dsp:spPr>
      <dsp:style>
        <a:lnRef idx="2">
          <a:scrgbClr r="0" g="0" b="0"/>
        </a:lnRef>
        <a:fillRef idx="0">
          <a:scrgbClr r="0" g="0" b="0"/>
        </a:fillRef>
        <a:effectRef idx="0">
          <a:scrgbClr r="0" g="0" b="0"/>
        </a:effectRef>
        <a:fontRef idx="minor"/>
      </dsp:style>
    </dsp:sp>
    <dsp:sp modelId="{6077875E-ADC5-4D3F-A2D7-76654013F805}">
      <dsp:nvSpPr>
        <dsp:cNvPr id="0" name=""/>
        <dsp:cNvSpPr/>
      </dsp:nvSpPr>
      <dsp:spPr>
        <a:xfrm>
          <a:off x="2328364" y="606949"/>
          <a:ext cx="610098" cy="167225"/>
        </a:xfrm>
        <a:custGeom>
          <a:avLst/>
          <a:gdLst/>
          <a:ahLst/>
          <a:cxnLst/>
          <a:rect l="0" t="0" r="0" b="0"/>
          <a:pathLst>
            <a:path>
              <a:moveTo>
                <a:pt x="610098" y="0"/>
              </a:moveTo>
              <a:lnTo>
                <a:pt x="610098" y="83612"/>
              </a:lnTo>
              <a:lnTo>
                <a:pt x="0" y="83612"/>
              </a:lnTo>
              <a:lnTo>
                <a:pt x="0" y="167225"/>
              </a:lnTo>
            </a:path>
          </a:pathLst>
        </a:custGeom>
        <a:noFill/>
        <a:ln w="25400" cap="flat" cmpd="sng" algn="ctr">
          <a:solidFill>
            <a:srgbClr val="73161C"/>
          </a:solidFill>
          <a:prstDash val="solid"/>
        </a:ln>
        <a:effectLst/>
      </dsp:spPr>
      <dsp:style>
        <a:lnRef idx="2">
          <a:scrgbClr r="0" g="0" b="0"/>
        </a:lnRef>
        <a:fillRef idx="0">
          <a:scrgbClr r="0" g="0" b="0"/>
        </a:fillRef>
        <a:effectRef idx="0">
          <a:scrgbClr r="0" g="0" b="0"/>
        </a:effectRef>
        <a:fontRef idx="minor"/>
      </dsp:style>
    </dsp:sp>
    <dsp:sp modelId="{26B0A052-83D3-4EFB-ABF0-F27C7E2F1708}">
      <dsp:nvSpPr>
        <dsp:cNvPr id="0" name=""/>
        <dsp:cNvSpPr/>
      </dsp:nvSpPr>
      <dsp:spPr>
        <a:xfrm>
          <a:off x="1364826" y="606949"/>
          <a:ext cx="1573635" cy="167225"/>
        </a:xfrm>
        <a:custGeom>
          <a:avLst/>
          <a:gdLst/>
          <a:ahLst/>
          <a:cxnLst/>
          <a:rect l="0" t="0" r="0" b="0"/>
          <a:pathLst>
            <a:path>
              <a:moveTo>
                <a:pt x="1573635" y="0"/>
              </a:moveTo>
              <a:lnTo>
                <a:pt x="1573635" y="83612"/>
              </a:lnTo>
              <a:lnTo>
                <a:pt x="0" y="83612"/>
              </a:lnTo>
              <a:lnTo>
                <a:pt x="0" y="167225"/>
              </a:lnTo>
            </a:path>
          </a:pathLst>
        </a:custGeom>
        <a:noFill/>
        <a:ln w="25400" cap="flat" cmpd="sng" algn="ctr">
          <a:solidFill>
            <a:srgbClr val="73161C"/>
          </a:solidFill>
          <a:prstDash val="solid"/>
        </a:ln>
        <a:effectLst/>
      </dsp:spPr>
      <dsp:style>
        <a:lnRef idx="2">
          <a:scrgbClr r="0" g="0" b="0"/>
        </a:lnRef>
        <a:fillRef idx="0">
          <a:scrgbClr r="0" g="0" b="0"/>
        </a:fillRef>
        <a:effectRef idx="0">
          <a:scrgbClr r="0" g="0" b="0"/>
        </a:effectRef>
        <a:fontRef idx="minor"/>
      </dsp:style>
    </dsp:sp>
    <dsp:sp modelId="{91487A24-AE58-49CA-A3D0-5BB084AB2831}">
      <dsp:nvSpPr>
        <dsp:cNvPr id="0" name=""/>
        <dsp:cNvSpPr/>
      </dsp:nvSpPr>
      <dsp:spPr>
        <a:xfrm>
          <a:off x="401289" y="606949"/>
          <a:ext cx="2537173" cy="167225"/>
        </a:xfrm>
        <a:custGeom>
          <a:avLst/>
          <a:gdLst/>
          <a:ahLst/>
          <a:cxnLst/>
          <a:rect l="0" t="0" r="0" b="0"/>
          <a:pathLst>
            <a:path>
              <a:moveTo>
                <a:pt x="2537173" y="0"/>
              </a:moveTo>
              <a:lnTo>
                <a:pt x="2537173" y="83612"/>
              </a:lnTo>
              <a:lnTo>
                <a:pt x="0" y="83612"/>
              </a:lnTo>
              <a:lnTo>
                <a:pt x="0" y="167225"/>
              </a:lnTo>
            </a:path>
          </a:pathLst>
        </a:custGeom>
        <a:noFill/>
        <a:ln w="25400" cap="flat" cmpd="sng" algn="ctr">
          <a:solidFill>
            <a:srgbClr val="73161C"/>
          </a:solidFill>
          <a:prstDash val="solid"/>
        </a:ln>
        <a:effectLst/>
      </dsp:spPr>
      <dsp:style>
        <a:lnRef idx="2">
          <a:scrgbClr r="0" g="0" b="0"/>
        </a:lnRef>
        <a:fillRef idx="0">
          <a:scrgbClr r="0" g="0" b="0"/>
        </a:fillRef>
        <a:effectRef idx="0">
          <a:scrgbClr r="0" g="0" b="0"/>
        </a:effectRef>
        <a:fontRef idx="minor"/>
      </dsp:style>
    </dsp:sp>
    <dsp:sp modelId="{5650B2C9-AE25-41BE-993C-E5A45ACE1703}">
      <dsp:nvSpPr>
        <dsp:cNvPr id="0" name=""/>
        <dsp:cNvSpPr/>
      </dsp:nvSpPr>
      <dsp:spPr>
        <a:xfrm>
          <a:off x="2540306" y="208793"/>
          <a:ext cx="796311" cy="398155"/>
        </a:xfrm>
        <a:prstGeom prst="rect">
          <a:avLst/>
        </a:prstGeom>
        <a:noFill/>
        <a:ln w="38100" cap="flat" cmpd="sng" algn="ctr">
          <a:no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微软雅黑" panose="020B0503020204020204" pitchFamily="34" charset="-122"/>
              <a:ea typeface="微软雅黑" panose="020B0503020204020204" pitchFamily="34" charset="-122"/>
            </a:rPr>
            <a:t> </a:t>
          </a:r>
          <a:endParaRPr lang="zh-CN" altLang="en-US" sz="1800" kern="1200" dirty="0">
            <a:latin typeface="微软雅黑" panose="020B0503020204020204" pitchFamily="34" charset="-122"/>
            <a:ea typeface="微软雅黑" panose="020B0503020204020204" pitchFamily="34" charset="-122"/>
          </a:endParaRPr>
        </a:p>
      </dsp:txBody>
      <dsp:txXfrm>
        <a:off x="2540306" y="208793"/>
        <a:ext cx="796311" cy="398155"/>
      </dsp:txXfrm>
    </dsp:sp>
    <dsp:sp modelId="{205D02D0-5420-4C75-97F8-05C84872085A}">
      <dsp:nvSpPr>
        <dsp:cNvPr id="0" name=""/>
        <dsp:cNvSpPr/>
      </dsp:nvSpPr>
      <dsp:spPr>
        <a:xfrm>
          <a:off x="3133" y="774175"/>
          <a:ext cx="796311" cy="398155"/>
        </a:xfrm>
        <a:prstGeom prst="rect">
          <a:avLst/>
        </a:prstGeom>
        <a:solidFill>
          <a:srgbClr val="73161C"/>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仓储</a:t>
          </a:r>
          <a:endParaRPr lang="zh-CN" altLang="en-US" sz="1800" kern="1200" dirty="0">
            <a:latin typeface="微软雅黑" panose="020B0503020204020204" pitchFamily="34" charset="-122"/>
            <a:ea typeface="微软雅黑" panose="020B0503020204020204" pitchFamily="34" charset="-122"/>
          </a:endParaRPr>
        </a:p>
      </dsp:txBody>
      <dsp:txXfrm>
        <a:off x="3133" y="774175"/>
        <a:ext cx="796311" cy="398155"/>
      </dsp:txXfrm>
    </dsp:sp>
    <dsp:sp modelId="{51908AD0-B847-42A6-9541-F66BA2A814A1}">
      <dsp:nvSpPr>
        <dsp:cNvPr id="0" name=""/>
        <dsp:cNvSpPr/>
      </dsp:nvSpPr>
      <dsp:spPr>
        <a:xfrm>
          <a:off x="966670" y="774175"/>
          <a:ext cx="796311" cy="398155"/>
        </a:xfrm>
        <a:prstGeom prst="rect">
          <a:avLst/>
        </a:prstGeom>
        <a:solidFill>
          <a:srgbClr val="73161C"/>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物流</a:t>
          </a:r>
          <a:endParaRPr lang="zh-CN" altLang="en-US" sz="1800" kern="1200" dirty="0">
            <a:latin typeface="微软雅黑" panose="020B0503020204020204" pitchFamily="34" charset="-122"/>
            <a:ea typeface="微软雅黑" panose="020B0503020204020204" pitchFamily="34" charset="-122"/>
          </a:endParaRPr>
        </a:p>
      </dsp:txBody>
      <dsp:txXfrm>
        <a:off x="966670" y="774175"/>
        <a:ext cx="796311" cy="398155"/>
      </dsp:txXfrm>
    </dsp:sp>
    <dsp:sp modelId="{2759BE8E-7C16-41CD-8D93-9847F8EA2952}">
      <dsp:nvSpPr>
        <dsp:cNvPr id="0" name=""/>
        <dsp:cNvSpPr/>
      </dsp:nvSpPr>
      <dsp:spPr>
        <a:xfrm>
          <a:off x="1930208" y="774175"/>
          <a:ext cx="796311" cy="398155"/>
        </a:xfrm>
        <a:prstGeom prst="rect">
          <a:avLst/>
        </a:prstGeom>
        <a:solidFill>
          <a:srgbClr val="73161C"/>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运营</a:t>
          </a:r>
          <a:endParaRPr lang="zh-CN" altLang="en-US" sz="1800" kern="1200" dirty="0">
            <a:latin typeface="微软雅黑" panose="020B0503020204020204" pitchFamily="34" charset="-122"/>
            <a:ea typeface="微软雅黑" panose="020B0503020204020204" pitchFamily="34" charset="-122"/>
          </a:endParaRPr>
        </a:p>
      </dsp:txBody>
      <dsp:txXfrm>
        <a:off x="1930208" y="774175"/>
        <a:ext cx="796311" cy="398155"/>
      </dsp:txXfrm>
    </dsp:sp>
    <dsp:sp modelId="{96EAE684-B80A-43E0-99D0-3BCD6B11C745}">
      <dsp:nvSpPr>
        <dsp:cNvPr id="0" name=""/>
        <dsp:cNvSpPr/>
      </dsp:nvSpPr>
      <dsp:spPr>
        <a:xfrm>
          <a:off x="2893745" y="774175"/>
          <a:ext cx="796311" cy="398155"/>
        </a:xfrm>
        <a:prstGeom prst="rect">
          <a:avLst/>
        </a:prstGeom>
        <a:solidFill>
          <a:srgbClr val="73161C"/>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流量</a:t>
          </a:r>
          <a:endParaRPr lang="zh-CN" altLang="en-US" sz="1800" kern="1200" dirty="0">
            <a:latin typeface="微软雅黑" panose="020B0503020204020204" pitchFamily="34" charset="-122"/>
            <a:ea typeface="微软雅黑" panose="020B0503020204020204" pitchFamily="34" charset="-122"/>
          </a:endParaRPr>
        </a:p>
      </dsp:txBody>
      <dsp:txXfrm>
        <a:off x="2893745" y="774175"/>
        <a:ext cx="796311" cy="398155"/>
      </dsp:txXfrm>
    </dsp:sp>
    <dsp:sp modelId="{505DC485-CA3D-4D0E-A3DB-F2AE74B1E269}">
      <dsp:nvSpPr>
        <dsp:cNvPr id="0" name=""/>
        <dsp:cNvSpPr/>
      </dsp:nvSpPr>
      <dsp:spPr>
        <a:xfrm>
          <a:off x="3857282" y="774175"/>
          <a:ext cx="796311" cy="398155"/>
        </a:xfrm>
        <a:prstGeom prst="rect">
          <a:avLst/>
        </a:prstGeom>
        <a:solidFill>
          <a:srgbClr val="73161C"/>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售后</a:t>
          </a:r>
          <a:endParaRPr lang="zh-CN" altLang="en-US" sz="1800" kern="1200" dirty="0">
            <a:latin typeface="微软雅黑" panose="020B0503020204020204" pitchFamily="34" charset="-122"/>
            <a:ea typeface="微软雅黑" panose="020B0503020204020204" pitchFamily="34" charset="-122"/>
          </a:endParaRPr>
        </a:p>
      </dsp:txBody>
      <dsp:txXfrm>
        <a:off x="3857282" y="774175"/>
        <a:ext cx="796311" cy="398155"/>
      </dsp:txXfrm>
    </dsp:sp>
    <dsp:sp modelId="{9BCDB8DB-F0A8-4BBE-8103-3225DF63FF00}">
      <dsp:nvSpPr>
        <dsp:cNvPr id="0" name=""/>
        <dsp:cNvSpPr/>
      </dsp:nvSpPr>
      <dsp:spPr>
        <a:xfrm>
          <a:off x="4820820" y="774175"/>
          <a:ext cx="1052971" cy="398155"/>
        </a:xfrm>
        <a:prstGeom prst="rect">
          <a:avLst/>
        </a:prstGeom>
        <a:solidFill>
          <a:srgbClr val="73161C"/>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品牌推广</a:t>
          </a:r>
          <a:endParaRPr lang="zh-CN" altLang="en-US" sz="1800" kern="1200" dirty="0">
            <a:latin typeface="微软雅黑" panose="020B0503020204020204" pitchFamily="34" charset="-122"/>
            <a:ea typeface="微软雅黑" panose="020B0503020204020204" pitchFamily="34" charset="-122"/>
          </a:endParaRPr>
        </a:p>
      </dsp:txBody>
      <dsp:txXfrm>
        <a:off x="4820820" y="774175"/>
        <a:ext cx="1052971" cy="3981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E669EC5E-B7C9-478A-A267-E8054775CE57}" type="datetimeFigureOut">
              <a:rPr lang="zh-CN" altLang="en-US" smtClean="0"/>
              <a:t>2016/7/21</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ABD12B44-C7C6-4BA4-93CA-4989BDB1199D}" type="slidenum">
              <a:rPr lang="zh-CN" altLang="en-US" smtClean="0"/>
              <a:t>‹#›</a:t>
            </a:fld>
            <a:endParaRPr lang="zh-CN" altLang="en-US"/>
          </a:p>
        </p:txBody>
      </p:sp>
    </p:spTree>
    <p:extLst>
      <p:ext uri="{BB962C8B-B14F-4D97-AF65-F5344CB8AC3E}">
        <p14:creationId xmlns:p14="http://schemas.microsoft.com/office/powerpoint/2010/main" val="3052268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2E268A2-144C-4131-9B17-456E5C2694C8}" type="datetimeFigureOut">
              <a:rPr lang="zh-CN" altLang="en-US" smtClean="0"/>
              <a:t>2016/7/21</a:t>
            </a:fld>
            <a:endParaRPr lang="zh-CN" altLang="en-US"/>
          </a:p>
        </p:txBody>
      </p:sp>
      <p:sp>
        <p:nvSpPr>
          <p:cNvPr id="4" name="幻灯片图像占位符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97129FAD-E733-4B0C-B6C6-E18C38049E39}" type="slidenum">
              <a:rPr lang="zh-CN" altLang="en-US" smtClean="0"/>
              <a:t>‹#›</a:t>
            </a:fld>
            <a:endParaRPr lang="zh-CN" altLang="en-US"/>
          </a:p>
        </p:txBody>
      </p:sp>
    </p:spTree>
    <p:extLst>
      <p:ext uri="{BB962C8B-B14F-4D97-AF65-F5344CB8AC3E}">
        <p14:creationId xmlns:p14="http://schemas.microsoft.com/office/powerpoint/2010/main" val="13342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待调色</a:t>
            </a:r>
            <a:endParaRPr lang="zh-CN" altLang="en-US" dirty="0"/>
          </a:p>
        </p:txBody>
      </p:sp>
      <p:sp>
        <p:nvSpPr>
          <p:cNvPr id="4" name="灯片编号占位符 3"/>
          <p:cNvSpPr>
            <a:spLocks noGrp="1"/>
          </p:cNvSpPr>
          <p:nvPr>
            <p:ph type="sldNum" sz="quarter" idx="10"/>
          </p:nvPr>
        </p:nvSpPr>
        <p:spPr/>
        <p:txBody>
          <a:bodyPr/>
          <a:lstStyle/>
          <a:p>
            <a:fld id="{97129FAD-E733-4B0C-B6C6-E18C38049E39}" type="slidenum">
              <a:rPr lang="zh-CN" altLang="en-US" smtClean="0"/>
              <a:t>25</a:t>
            </a:fld>
            <a:endParaRPr lang="zh-CN" altLang="en-US"/>
          </a:p>
        </p:txBody>
      </p:sp>
    </p:spTree>
    <p:extLst>
      <p:ext uri="{BB962C8B-B14F-4D97-AF65-F5344CB8AC3E}">
        <p14:creationId xmlns:p14="http://schemas.microsoft.com/office/powerpoint/2010/main" val="212037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83994"/>
          <a:stretch/>
        </p:blipFill>
        <p:spPr>
          <a:xfrm>
            <a:off x="4023232" y="1419742"/>
            <a:ext cx="1085087" cy="108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26679" y="4480022"/>
            <a:ext cx="1765801" cy="54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19390" y="195486"/>
            <a:ext cx="1765801" cy="540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Picture 3" descr="C:\Users\hzguanxiangyun\Desktop\考拉logo\考拉logo-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63668" y="4594630"/>
            <a:ext cx="2128812" cy="339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51520" y="-1318"/>
            <a:ext cx="864096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51520" y="1131590"/>
            <a:ext cx="8640960" cy="3600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2016/7/21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b="1"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png"/><Relationship Id="rId4" Type="http://schemas.openxmlformats.org/officeDocument/2006/relationships/oleObject" Target="../embeddings/Microsoft_Excel_97-2003_Worksheet1.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2405335"/>
            <a:ext cx="7200800" cy="1102519"/>
          </a:xfrm>
        </p:spPr>
        <p:txBody>
          <a:bodyPr>
            <a:normAutofit/>
          </a:bodyPr>
          <a:lstStyle/>
          <a:p>
            <a:pPr algn="ctr"/>
            <a:r>
              <a:rPr lang="zh-CN" altLang="en-US" sz="4800" dirty="0" smtClean="0">
                <a:solidFill>
                  <a:srgbClr val="C00000"/>
                </a:solidFill>
              </a:rPr>
              <a:t>网易考拉海购品牌介绍</a:t>
            </a:r>
            <a:endParaRPr lang="zh-CN" altLang="en-US" sz="4800" dirty="0">
              <a:solidFill>
                <a:srgbClr val="C00000"/>
              </a:solidFill>
            </a:endParaRPr>
          </a:p>
        </p:txBody>
      </p:sp>
      <p:sp>
        <p:nvSpPr>
          <p:cNvPr id="3" name="副标题 2"/>
          <p:cNvSpPr>
            <a:spLocks noGrp="1"/>
          </p:cNvSpPr>
          <p:nvPr>
            <p:ph type="subTitle" idx="1"/>
          </p:nvPr>
        </p:nvSpPr>
        <p:spPr>
          <a:xfrm>
            <a:off x="1691680" y="3651870"/>
            <a:ext cx="5760640" cy="720080"/>
          </a:xfrm>
        </p:spPr>
        <p:txBody>
          <a:bodyPr/>
          <a:lstStyle/>
          <a:p>
            <a:r>
              <a:rPr lang="zh-CN" altLang="en-US" b="1" dirty="0" smtClean="0">
                <a:solidFill>
                  <a:schemeClr val="tx1"/>
                </a:solidFill>
                <a:latin typeface="方正兰亭超细黑简体" panose="02000000000000000000" pitchFamily="2" charset="-122"/>
                <a:ea typeface="方正兰亭超细黑简体" panose="02000000000000000000" pitchFamily="2" charset="-122"/>
              </a:rPr>
              <a:t>共握机遇，成就你我</a:t>
            </a:r>
            <a:endParaRPr lang="zh-CN" altLang="en-US" b="1" dirty="0">
              <a:solidFill>
                <a:schemeClr val="tx1"/>
              </a:solidFill>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2686488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网易考拉海购的行业地位</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en-US" sz="2000" dirty="0" smtClean="0"/>
              <a:t>网</a:t>
            </a:r>
            <a:r>
              <a:rPr lang="zh-CN" altLang="en-US" sz="2000" dirty="0"/>
              <a:t>易考拉海购在</a:t>
            </a:r>
            <a:r>
              <a:rPr lang="en-US" altLang="zh-CN" sz="2000" dirty="0"/>
              <a:t>2015</a:t>
            </a:r>
            <a:r>
              <a:rPr lang="zh-CN" altLang="en-US" sz="2000" dirty="0"/>
              <a:t>年成为中国发展速度最快的电商平台，仅用一年时间即跻身中国跨境电商第一</a:t>
            </a:r>
            <a:r>
              <a:rPr lang="zh-CN" altLang="en-US" sz="2000" dirty="0" smtClean="0"/>
              <a:t>梯队</a:t>
            </a:r>
            <a:endParaRPr lang="zh-CN" altLang="en-US" sz="2000" dirty="0"/>
          </a:p>
          <a:p>
            <a:pPr>
              <a:lnSpc>
                <a:spcPct val="150000"/>
              </a:lnSpc>
              <a:spcBef>
                <a:spcPts val="600"/>
              </a:spcBef>
            </a:pPr>
            <a:r>
              <a:rPr lang="zh-CN" altLang="en-US" sz="2000" dirty="0" smtClean="0"/>
              <a:t>网</a:t>
            </a:r>
            <a:r>
              <a:rPr lang="zh-CN" altLang="en-US" sz="2000" dirty="0"/>
              <a:t>易考拉海购拥有中国最大的保税仓储面积，和最成熟的保税备货模式运营</a:t>
            </a:r>
            <a:r>
              <a:rPr lang="zh-CN" altLang="en-US" sz="2000" dirty="0" smtClean="0"/>
              <a:t>能力</a:t>
            </a:r>
            <a:endParaRPr lang="zh-CN" altLang="en-US" sz="2000" dirty="0"/>
          </a:p>
          <a:p>
            <a:pPr>
              <a:lnSpc>
                <a:spcPct val="150000"/>
              </a:lnSpc>
              <a:spcBef>
                <a:spcPts val="600"/>
              </a:spcBef>
            </a:pPr>
            <a:r>
              <a:rPr lang="zh-CN" altLang="en-US" sz="2000" dirty="0" smtClean="0"/>
              <a:t>网</a:t>
            </a:r>
            <a:r>
              <a:rPr lang="zh-CN" altLang="en-US" sz="2000" dirty="0"/>
              <a:t>易考拉海购在中国规模最大、发展最为成熟的杭州、宁波等保税区的日均出单量长期位居</a:t>
            </a:r>
            <a:r>
              <a:rPr lang="zh-CN" altLang="en-US" sz="2000" dirty="0" smtClean="0"/>
              <a:t>第一</a:t>
            </a:r>
            <a:endParaRPr lang="zh-CN" altLang="en-US" sz="2000" dirty="0"/>
          </a:p>
          <a:p>
            <a:pPr>
              <a:lnSpc>
                <a:spcPct val="150000"/>
              </a:lnSpc>
              <a:spcBef>
                <a:spcPts val="600"/>
              </a:spcBef>
            </a:pPr>
            <a:endParaRPr lang="zh-CN" altLang="en-US" sz="2000" dirty="0"/>
          </a:p>
        </p:txBody>
      </p:sp>
    </p:spTree>
    <p:extLst>
      <p:ext uri="{BB962C8B-B14F-4D97-AF65-F5344CB8AC3E}">
        <p14:creationId xmlns:p14="http://schemas.microsoft.com/office/powerpoint/2010/main" val="2712951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网易考拉海购的核心优势</a:t>
            </a:r>
            <a:endParaRPr lang="zh-CN" altLang="en-US" dirty="0">
              <a:solidFill>
                <a:srgbClr val="C00000"/>
              </a:solidFill>
            </a:endParaRPr>
          </a:p>
        </p:txBody>
      </p:sp>
      <p:sp>
        <p:nvSpPr>
          <p:cNvPr id="3" name="文本占位符 2"/>
          <p:cNvSpPr>
            <a:spLocks noGrp="1"/>
          </p:cNvSpPr>
          <p:nvPr>
            <p:ph type="body" idx="1"/>
          </p:nvPr>
        </p:nvSpPr>
        <p:spPr/>
        <p:txBody>
          <a:bodyPr>
            <a:normAutofit/>
          </a:bodyPr>
          <a:lstStyle/>
          <a:p>
            <a:r>
              <a:rPr lang="en-US" altLang="zh-CN" sz="3200" dirty="0" smtClean="0">
                <a:solidFill>
                  <a:schemeClr val="tx1"/>
                </a:solidFill>
              </a:rPr>
              <a:t>Part.2</a:t>
            </a:r>
            <a:endParaRPr lang="zh-CN" altLang="en-US" sz="3200" dirty="0">
              <a:solidFill>
                <a:schemeClr val="tx1"/>
              </a:solidFill>
            </a:endParaRPr>
          </a:p>
        </p:txBody>
      </p:sp>
    </p:spTree>
    <p:extLst>
      <p:ext uri="{BB962C8B-B14F-4D97-AF65-F5344CB8AC3E}">
        <p14:creationId xmlns:p14="http://schemas.microsoft.com/office/powerpoint/2010/main" val="2669510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330-佛总PPT-05.jpg"/>
          <p:cNvPicPr>
            <a:picLocks noChangeAspect="1"/>
          </p:cNvPicPr>
          <p:nvPr/>
        </p:nvPicPr>
        <p:blipFill>
          <a:blip r:embed="rId2">
            <a:extLst/>
          </a:blip>
          <a:stretch>
            <a:fillRect/>
          </a:stretch>
        </p:blipFill>
        <p:spPr>
          <a:xfrm>
            <a:off x="1763688" y="2571750"/>
            <a:ext cx="4176464" cy="2349261"/>
          </a:xfrm>
          <a:prstGeom prst="rect">
            <a:avLst/>
          </a:prstGeom>
          <a:ln w="12700">
            <a:miter lim="400000"/>
          </a:ln>
        </p:spPr>
      </p:pic>
      <p:sp>
        <p:nvSpPr>
          <p:cNvPr id="2" name="标题 1"/>
          <p:cNvSpPr>
            <a:spLocks noGrp="1"/>
          </p:cNvSpPr>
          <p:nvPr>
            <p:ph type="title"/>
          </p:nvPr>
        </p:nvSpPr>
        <p:spPr>
          <a:xfrm>
            <a:off x="251520" y="0"/>
            <a:ext cx="8640960" cy="857250"/>
          </a:xfrm>
        </p:spPr>
        <p:txBody>
          <a:bodyPr/>
          <a:lstStyle/>
          <a:p>
            <a:r>
              <a:rPr lang="zh-CN" altLang="en-US" dirty="0" smtClean="0">
                <a:solidFill>
                  <a:srgbClr val="C00000"/>
                </a:solidFill>
              </a:rPr>
              <a:t>媒体型电商</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zh-CN" sz="2000" dirty="0"/>
              <a:t>源自网易的媒体基因，令网易考拉海购具备强大的优质内容生产能力和丰富的内外部媒体资源，从而打破中国用户与海外品牌间的信息障碍，帮助海外品牌扩大在华知名度，挖掘和培育更多海外爆款商品。</a:t>
            </a:r>
          </a:p>
          <a:p>
            <a:pPr>
              <a:lnSpc>
                <a:spcPct val="150000"/>
              </a:lnSpc>
              <a:spcBef>
                <a:spcPts val="600"/>
              </a:spcBef>
            </a:pPr>
            <a:endParaRPr lang="zh-CN" altLang="en-US" sz="2000" dirty="0"/>
          </a:p>
        </p:txBody>
      </p:sp>
    </p:spTree>
    <p:extLst>
      <p:ext uri="{BB962C8B-B14F-4D97-AF65-F5344CB8AC3E}">
        <p14:creationId xmlns:p14="http://schemas.microsoft.com/office/powerpoint/2010/main" val="347684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solidFill>
                  <a:srgbClr val="C00000"/>
                </a:solidFill>
              </a:rPr>
              <a:t>媒体型电商</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09842149"/>
              </p:ext>
            </p:extLst>
          </p:nvPr>
        </p:nvGraphicFramePr>
        <p:xfrm>
          <a:off x="250825" y="555526"/>
          <a:ext cx="8642350" cy="2159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6" descr="C:\Users\hzguanxiangyun\Desktop\logo-kaol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0152" y="885200"/>
            <a:ext cx="2700000" cy="6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52128" y="3003798"/>
            <a:ext cx="2286000" cy="1357295"/>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全球</a:t>
            </a:r>
            <a:r>
              <a:rPr lang="zh-CN" altLang="zh-CN" sz="1400" dirty="0" smtClean="0">
                <a:latin typeface="微软雅黑" panose="020B0503020204020204" pitchFamily="34" charset="-122"/>
                <a:ea typeface="微软雅黑" panose="020B0503020204020204" pitchFamily="34" charset="-122"/>
              </a:rPr>
              <a:t>商品</a:t>
            </a:r>
            <a:r>
              <a:rPr lang="zh-CN" altLang="zh-CN" sz="1400" dirty="0">
                <a:latin typeface="微软雅黑" panose="020B0503020204020204" pitchFamily="34" charset="-122"/>
                <a:ea typeface="微软雅黑" panose="020B0503020204020204" pitchFamily="34" charset="-122"/>
              </a:rPr>
              <a:t>榜</a:t>
            </a:r>
            <a:r>
              <a:rPr lang="zh-CN" altLang="zh-CN" sz="1400" dirty="0" smtClean="0">
                <a:latin typeface="微软雅黑" panose="020B0503020204020204" pitchFamily="34" charset="-122"/>
                <a:ea typeface="微软雅黑" panose="020B0503020204020204" pitchFamily="34" charset="-122"/>
              </a:rPr>
              <a:t>单深度合作</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网易考拉自营榜单</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榜单</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生活方式传播</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榜单指导选品</a:t>
            </a:r>
            <a:endParaRPr lang="zh-CN" altLang="zh-CN" sz="14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3390908" y="3003798"/>
            <a:ext cx="2286000" cy="1357295"/>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鉴证选品采购</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联动红人明星资源</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挖掘推广品牌价值</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孵化海外优质商品</a:t>
            </a:r>
            <a:endParaRPr lang="zh-CN" altLang="zh-CN" sz="14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5829308" y="3003798"/>
            <a:ext cx="2286000" cy="1280351"/>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与网易产品的联合</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与网易媒体资源的联合</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将产品与场景融合，提升购买转化效率</a:t>
            </a:r>
            <a:endParaRPr lang="zh-CN"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096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自营电商</a:t>
            </a:r>
            <a:endParaRPr lang="zh-CN" altLang="en-US" dirty="0">
              <a:solidFill>
                <a:srgbClr val="C00000"/>
              </a:solidFil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03201094"/>
              </p:ext>
            </p:extLst>
          </p:nvPr>
        </p:nvGraphicFramePr>
        <p:xfrm>
          <a:off x="250825" y="555526"/>
          <a:ext cx="8642350" cy="2159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6" descr="C:\Users\hzguanxiangyun\Desktop\logo-kaol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0152" y="885200"/>
            <a:ext cx="2700000" cy="6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51520" y="2787774"/>
            <a:ext cx="1547664" cy="1203406"/>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原产地直采</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只与品牌商和一级经销商合作</a:t>
            </a:r>
            <a:endParaRPr lang="zh-CN" altLang="zh-CN" sz="14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1951584" y="2787774"/>
            <a:ext cx="1547664" cy="922945"/>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自主定价权</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灵活调整价格策略</a:t>
            </a:r>
            <a:endParaRPr lang="zh-CN" altLang="zh-CN" sz="14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3816320" y="2788577"/>
            <a:ext cx="1547664" cy="944874"/>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长期大批量稳定采购</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网易现金优势</a:t>
            </a:r>
            <a:endParaRPr lang="zh-CN" altLang="zh-CN" sz="14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5652120" y="2765845"/>
            <a:ext cx="1547664" cy="609398"/>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en-US" sz="1400" dirty="0" smtClean="0">
                <a:latin typeface="微软雅黑" panose="020B0503020204020204" pitchFamily="34" charset="-122"/>
                <a:ea typeface="微软雅黑" panose="020B0503020204020204" pitchFamily="34" charset="-122"/>
              </a:rPr>
              <a:t>精细化选品与采购</a:t>
            </a:r>
            <a:endParaRPr lang="zh-CN" altLang="zh-CN" sz="1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7456732" y="2715766"/>
            <a:ext cx="1687268" cy="867930"/>
          </a:xfrm>
          <a:prstGeom prst="rect">
            <a:avLst/>
          </a:prstGeom>
        </p:spPr>
        <p:txBody>
          <a:bodyPr wrap="square">
            <a:spAutoFit/>
          </a:bodyPr>
          <a:lstStyle/>
          <a:p>
            <a:pPr marL="285750" indent="-285750">
              <a:lnSpc>
                <a:spcPct val="120000"/>
              </a:lnSpc>
              <a:spcBef>
                <a:spcPts val="600"/>
              </a:spcBef>
              <a:buFont typeface="Wingdings" panose="05000000000000000000" pitchFamily="2" charset="2"/>
              <a:buChar char="l"/>
            </a:pPr>
            <a:r>
              <a:rPr lang="zh-CN" altLang="zh-CN" sz="1400" dirty="0">
                <a:latin typeface="微软雅黑" panose="020B0503020204020204" pitchFamily="34" charset="-122"/>
                <a:ea typeface="微软雅黑" panose="020B0503020204020204" pitchFamily="34" charset="-122"/>
              </a:rPr>
              <a:t>提供从采购、运营、售后等完整解决</a:t>
            </a:r>
            <a:r>
              <a:rPr lang="zh-CN" altLang="zh-CN" sz="1400" dirty="0" smtClean="0">
                <a:latin typeface="微软雅黑" panose="020B0503020204020204" pitchFamily="34" charset="-122"/>
                <a:ea typeface="微软雅黑" panose="020B0503020204020204" pitchFamily="34" charset="-122"/>
              </a:rPr>
              <a:t>方案</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887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四维选品法则</a:t>
            </a:r>
            <a:endParaRPr lang="zh-CN" altLang="en-US" dirty="0">
              <a:solidFill>
                <a:srgbClr val="C00000"/>
              </a:solidFill>
            </a:endParaRPr>
          </a:p>
        </p:txBody>
      </p:sp>
      <p:sp>
        <p:nvSpPr>
          <p:cNvPr id="3" name="内容占位符 2"/>
          <p:cNvSpPr>
            <a:spLocks noGrp="1"/>
          </p:cNvSpPr>
          <p:nvPr>
            <p:ph idx="1"/>
          </p:nvPr>
        </p:nvSpPr>
        <p:spPr/>
        <p:txBody>
          <a:bodyPr/>
          <a:lstStyle/>
          <a:p>
            <a:pPr lvl="0"/>
            <a:r>
              <a:rPr lang="zh-CN" altLang="zh-CN" dirty="0"/>
              <a:t>网易考拉海购依据各个国家和地区在资源、科技、文化、品牌四个维度上的比较差异，制定科学的选品策略，确保挑选的每件商品均为能够代表当地最具市场价值的精品</a:t>
            </a:r>
            <a:r>
              <a:rPr lang="zh-CN" altLang="zh-CN" dirty="0" smtClean="0"/>
              <a:t>。</a:t>
            </a:r>
            <a:endParaRPr lang="en-US" altLang="zh-CN" dirty="0" smtClean="0"/>
          </a:p>
          <a:p>
            <a:r>
              <a:rPr lang="zh-CN" altLang="zh-CN" dirty="0"/>
              <a:t>网易考拉海购通过遍布全球的分支机构，深入了解当地市场行情，把握潮流和趋势走向，精选最具潜质的商品和合作伙伴。</a:t>
            </a:r>
          </a:p>
          <a:p>
            <a:pPr lvl="0"/>
            <a:endParaRPr lang="zh-CN" altLang="zh-CN" dirty="0"/>
          </a:p>
          <a:p>
            <a:endParaRPr lang="zh-CN" altLang="en-US" dirty="0"/>
          </a:p>
        </p:txBody>
      </p:sp>
      <p:pic>
        <p:nvPicPr>
          <p:cNvPr id="4" name="Picture 2" descr="F:\XXXPPT\0519-PPT\资料\图标-01.jpg"/>
          <p:cNvPicPr/>
          <p:nvPr/>
        </p:nvPicPr>
        <p:blipFill rotWithShape="1">
          <a:blip r:embed="rId2">
            <a:extLst>
              <a:ext uri="{28A0092B-C50C-407E-A947-70E740481C1C}">
                <a14:useLocalDpi xmlns:a14="http://schemas.microsoft.com/office/drawing/2010/main" val="0"/>
              </a:ext>
            </a:extLst>
          </a:blip>
          <a:srcRect l="16426" t="37217" r="16967" b="20434"/>
          <a:stretch/>
        </p:blipFill>
        <p:spPr bwMode="auto">
          <a:xfrm>
            <a:off x="2059905" y="3219822"/>
            <a:ext cx="5032375" cy="18002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097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hzwangzheng\Desktop\111.jpg"/>
          <p:cNvPicPr/>
          <p:nvPr/>
        </p:nvPicPr>
        <p:blipFill rotWithShape="1">
          <a:blip r:embed="rId2">
            <a:extLst>
              <a:ext uri="{28A0092B-C50C-407E-A947-70E740481C1C}">
                <a14:useLocalDpi xmlns:a14="http://schemas.microsoft.com/office/drawing/2010/main" val="0"/>
              </a:ext>
            </a:extLst>
          </a:blip>
          <a:srcRect l="12839" t="22508" r="17541" b="14148"/>
          <a:stretch/>
        </p:blipFill>
        <p:spPr bwMode="auto">
          <a:xfrm>
            <a:off x="2281910" y="2864788"/>
            <a:ext cx="4448175" cy="2275840"/>
          </a:xfrm>
          <a:prstGeom prst="rect">
            <a:avLst/>
          </a:prstGeom>
          <a:noFill/>
          <a:ln>
            <a:noFill/>
          </a:ln>
          <a:extLst>
            <a:ext uri="{53640926-AAD7-44D8-BBD7-CCE9431645EC}">
              <a14:shadowObscured xmlns:a14="http://schemas.microsoft.com/office/drawing/2010/main"/>
            </a:ext>
          </a:extLst>
        </p:spPr>
      </p:pic>
      <p:sp>
        <p:nvSpPr>
          <p:cNvPr id="2" name="标题 1"/>
          <p:cNvSpPr>
            <a:spLocks noGrp="1"/>
          </p:cNvSpPr>
          <p:nvPr>
            <p:ph type="title"/>
          </p:nvPr>
        </p:nvSpPr>
        <p:spPr/>
        <p:txBody>
          <a:bodyPr/>
          <a:lstStyle/>
          <a:p>
            <a:r>
              <a:rPr lang="zh-CN" altLang="en-US" dirty="0" smtClean="0">
                <a:solidFill>
                  <a:srgbClr val="C00000"/>
                </a:solidFill>
              </a:rPr>
              <a:t>仓储</a:t>
            </a:r>
            <a:r>
              <a:rPr lang="zh-CN" altLang="en-US" dirty="0">
                <a:solidFill>
                  <a:srgbClr val="C00000"/>
                </a:solidFill>
              </a:rPr>
              <a:t>物流</a:t>
            </a:r>
          </a:p>
        </p:txBody>
      </p:sp>
      <p:sp>
        <p:nvSpPr>
          <p:cNvPr id="3" name="内容占位符 2"/>
          <p:cNvSpPr>
            <a:spLocks noGrp="1"/>
          </p:cNvSpPr>
          <p:nvPr>
            <p:ph idx="1"/>
          </p:nvPr>
        </p:nvSpPr>
        <p:spPr/>
        <p:txBody>
          <a:bodyPr/>
          <a:lstStyle/>
          <a:p>
            <a:pPr lvl="0"/>
            <a:r>
              <a:rPr lang="zh-CN" altLang="zh-CN" dirty="0"/>
              <a:t>网易考拉海购在杭州、宁波、郑州、重庆等跨境电商业务高地，拥有超过</a:t>
            </a:r>
            <a:r>
              <a:rPr lang="en-US" altLang="zh-CN" dirty="0"/>
              <a:t>17</a:t>
            </a:r>
            <a:r>
              <a:rPr lang="zh-CN" altLang="zh-CN" dirty="0"/>
              <a:t>万平方米的保税仓储。</a:t>
            </a:r>
          </a:p>
          <a:p>
            <a:pPr lvl="0"/>
            <a:r>
              <a:rPr lang="zh-CN" altLang="zh-CN" dirty="0"/>
              <a:t>正在与全球顶级仓储服务提供商合作建设超过</a:t>
            </a:r>
            <a:r>
              <a:rPr lang="en-US" altLang="zh-CN" dirty="0"/>
              <a:t>25</a:t>
            </a:r>
            <a:r>
              <a:rPr lang="zh-CN" altLang="zh-CN" dirty="0"/>
              <a:t>万平米的现代化、智能化保税仓，建成后日出单量可达</a:t>
            </a:r>
            <a:r>
              <a:rPr lang="en-US" altLang="zh-CN" dirty="0"/>
              <a:t>20</a:t>
            </a:r>
            <a:r>
              <a:rPr lang="zh-CN" altLang="zh-CN" dirty="0"/>
              <a:t>万单。</a:t>
            </a:r>
          </a:p>
          <a:p>
            <a:pPr lvl="0"/>
            <a:r>
              <a:rPr lang="zh-CN" altLang="zh-CN" dirty="0"/>
              <a:t>网易考拉海购启用及在建保税仓储面积均为行业第一。</a:t>
            </a:r>
          </a:p>
          <a:p>
            <a:endParaRPr lang="zh-CN" altLang="en-US" dirty="0"/>
          </a:p>
        </p:txBody>
      </p:sp>
    </p:spTree>
    <p:extLst>
      <p:ext uri="{BB962C8B-B14F-4D97-AF65-F5344CB8AC3E}">
        <p14:creationId xmlns:p14="http://schemas.microsoft.com/office/powerpoint/2010/main" val="2607924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仓储</a:t>
            </a:r>
            <a:r>
              <a:rPr lang="zh-CN" altLang="en-US" dirty="0">
                <a:solidFill>
                  <a:srgbClr val="C00000"/>
                </a:solidFill>
              </a:rPr>
              <a:t>物流</a:t>
            </a:r>
          </a:p>
        </p:txBody>
      </p:sp>
      <p:sp>
        <p:nvSpPr>
          <p:cNvPr id="3" name="内容占位符 2"/>
          <p:cNvSpPr>
            <a:spLocks noGrp="1"/>
          </p:cNvSpPr>
          <p:nvPr>
            <p:ph idx="1"/>
          </p:nvPr>
        </p:nvSpPr>
        <p:spPr>
          <a:xfrm>
            <a:off x="251520" y="1131590"/>
            <a:ext cx="4896544" cy="3600400"/>
          </a:xfrm>
        </p:spPr>
        <p:txBody>
          <a:bodyPr>
            <a:normAutofit/>
          </a:bodyPr>
          <a:lstStyle/>
          <a:p>
            <a:pPr lvl="0"/>
            <a:r>
              <a:rPr lang="zh-CN" altLang="zh-CN" dirty="0" smtClean="0"/>
              <a:t>网</a:t>
            </a:r>
            <a:r>
              <a:rPr lang="zh-CN" altLang="zh-CN" dirty="0"/>
              <a:t>易考拉海购与中国顶级跨境</a:t>
            </a:r>
            <a:r>
              <a:rPr lang="zh-CN" altLang="zh-CN" dirty="0" smtClean="0"/>
              <a:t>物流</a:t>
            </a:r>
            <a:r>
              <a:rPr lang="zh-CN" altLang="en-US" dirty="0" smtClean="0"/>
              <a:t>和境内物流</a:t>
            </a:r>
            <a:r>
              <a:rPr lang="zh-CN" altLang="zh-CN" dirty="0" smtClean="0"/>
              <a:t>企业</a:t>
            </a:r>
            <a:r>
              <a:rPr lang="zh-CN" altLang="zh-CN" dirty="0"/>
              <a:t>达成战略合作，实现跨境物流安全、便利、高效。</a:t>
            </a:r>
          </a:p>
          <a:p>
            <a:pPr lvl="0"/>
            <a:endParaRPr lang="en-US" altLang="zh-CN" dirty="0" smtClean="0"/>
          </a:p>
          <a:p>
            <a:pPr lvl="0"/>
            <a:r>
              <a:rPr lang="zh-CN" altLang="zh-CN" dirty="0" smtClean="0"/>
              <a:t>网</a:t>
            </a:r>
            <a:r>
              <a:rPr lang="zh-CN" altLang="zh-CN" dirty="0"/>
              <a:t>易考拉海购的配送效率不断刷新行业纪录，并且已经在部分地区实现次日送达，高效的配送服务还将迅速扩展至更广大地区。</a:t>
            </a:r>
          </a:p>
          <a:p>
            <a:pPr lvl="0"/>
            <a:endParaRPr lang="zh-CN" altLang="zh-CN" dirty="0"/>
          </a:p>
          <a:p>
            <a:endParaRPr lang="zh-CN" altLang="en-US" dirty="0"/>
          </a:p>
        </p:txBody>
      </p:sp>
      <p:pic>
        <p:nvPicPr>
          <p:cNvPr id="4098" name="Picture 2" descr="“次日达“服务成真 网易考拉领跑电商物流体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131590"/>
            <a:ext cx="3672408" cy="305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olidFill>
                  <a:srgbClr val="C00000"/>
                </a:solidFill>
              </a:rPr>
              <a:t>最受中国海淘用户欢迎的跨境电商</a:t>
            </a:r>
            <a:endParaRPr lang="zh-CN" altLang="en-US" dirty="0">
              <a:solidFill>
                <a:srgbClr val="C00000"/>
              </a:solidFill>
            </a:endParaRPr>
          </a:p>
        </p:txBody>
      </p:sp>
      <p:sp>
        <p:nvSpPr>
          <p:cNvPr id="3" name="文本占位符 2"/>
          <p:cNvSpPr>
            <a:spLocks noGrp="1"/>
          </p:cNvSpPr>
          <p:nvPr>
            <p:ph type="body" idx="1"/>
          </p:nvPr>
        </p:nvSpPr>
        <p:spPr/>
        <p:txBody>
          <a:bodyPr>
            <a:normAutofit/>
          </a:bodyPr>
          <a:lstStyle/>
          <a:p>
            <a:r>
              <a:rPr lang="en-US" altLang="zh-CN" sz="3200" dirty="0" smtClean="0">
                <a:solidFill>
                  <a:schemeClr val="tx1"/>
                </a:solidFill>
              </a:rPr>
              <a:t>Part.3</a:t>
            </a:r>
            <a:endParaRPr lang="zh-CN" altLang="en-US" sz="3200" dirty="0">
              <a:solidFill>
                <a:schemeClr val="tx1"/>
              </a:solidFill>
            </a:endParaRPr>
          </a:p>
        </p:txBody>
      </p:sp>
    </p:spTree>
    <p:extLst>
      <p:ext uri="{BB962C8B-B14F-4D97-AF65-F5344CB8AC3E}">
        <p14:creationId xmlns:p14="http://schemas.microsoft.com/office/powerpoint/2010/main" val="2597659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最受用户欢迎的跨境电商</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zh-CN" sz="2000" dirty="0"/>
              <a:t>来自</a:t>
            </a:r>
            <a:r>
              <a:rPr lang="en-US" altLang="zh-CN" sz="2000" dirty="0"/>
              <a:t>AC</a:t>
            </a:r>
            <a:r>
              <a:rPr lang="zh-CN" altLang="zh-CN" sz="2000" dirty="0"/>
              <a:t>尼尔森等多家专业调研机构的报告显示，网易考拉海购在海淘用户群体中的认知度最高，达到</a:t>
            </a:r>
            <a:r>
              <a:rPr lang="en-US" altLang="zh-CN" sz="2000" dirty="0"/>
              <a:t>84%</a:t>
            </a:r>
            <a:r>
              <a:rPr lang="zh-CN" altLang="zh-CN" sz="2000" dirty="0" smtClean="0"/>
              <a:t>。</a:t>
            </a:r>
            <a:endParaRPr lang="zh-CN" altLang="zh-CN" sz="2000" dirty="0"/>
          </a:p>
          <a:p>
            <a:pPr>
              <a:lnSpc>
                <a:spcPct val="150000"/>
              </a:lnSpc>
              <a:spcBef>
                <a:spcPts val="600"/>
              </a:spcBef>
            </a:pPr>
            <a:endParaRPr lang="zh-CN" alt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176381"/>
            <a:ext cx="8892480" cy="2195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2437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谁是网易考拉海购</a:t>
            </a:r>
            <a:endParaRPr lang="zh-CN" altLang="en-US" dirty="0">
              <a:solidFill>
                <a:srgbClr val="C00000"/>
              </a:solidFill>
            </a:endParaRPr>
          </a:p>
        </p:txBody>
      </p:sp>
      <p:sp>
        <p:nvSpPr>
          <p:cNvPr id="3" name="文本占位符 2"/>
          <p:cNvSpPr>
            <a:spLocks noGrp="1"/>
          </p:cNvSpPr>
          <p:nvPr>
            <p:ph type="body" idx="1"/>
          </p:nvPr>
        </p:nvSpPr>
        <p:spPr/>
        <p:txBody>
          <a:bodyPr>
            <a:normAutofit/>
          </a:bodyPr>
          <a:lstStyle/>
          <a:p>
            <a:r>
              <a:rPr lang="en-US" altLang="zh-CN" sz="3200" dirty="0" smtClean="0">
                <a:solidFill>
                  <a:schemeClr val="tx1"/>
                </a:solidFill>
              </a:rPr>
              <a:t>Part.1</a:t>
            </a:r>
            <a:endParaRPr lang="zh-CN" altLang="en-US" sz="3200" dirty="0">
              <a:solidFill>
                <a:schemeClr val="tx1"/>
              </a:solidFill>
            </a:endParaRPr>
          </a:p>
        </p:txBody>
      </p:sp>
    </p:spTree>
    <p:extLst>
      <p:ext uri="{BB962C8B-B14F-4D97-AF65-F5344CB8AC3E}">
        <p14:creationId xmlns:p14="http://schemas.microsoft.com/office/powerpoint/2010/main" val="2909400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最受用户欢迎的跨境电商</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zh-CN" sz="2000" dirty="0" smtClean="0"/>
              <a:t>来自</a:t>
            </a:r>
            <a:r>
              <a:rPr lang="en-US" altLang="zh-CN" sz="2000" dirty="0" err="1"/>
              <a:t>QuestMobile</a:t>
            </a:r>
            <a:r>
              <a:rPr lang="zh-CN" altLang="en-US" sz="2000" dirty="0"/>
              <a:t>数据</a:t>
            </a:r>
            <a:r>
              <a:rPr lang="zh-CN" altLang="zh-CN" sz="2000" dirty="0" smtClean="0"/>
              <a:t>的</a:t>
            </a:r>
            <a:r>
              <a:rPr lang="zh-CN" altLang="zh-CN" sz="2000" dirty="0"/>
              <a:t>报告显示，网易考拉海</a:t>
            </a:r>
            <a:r>
              <a:rPr lang="zh-CN" altLang="zh-CN" sz="2000" dirty="0" smtClean="0"/>
              <a:t>购</a:t>
            </a:r>
            <a:r>
              <a:rPr lang="zh-CN" altLang="en-US" sz="2000" dirty="0" smtClean="0"/>
              <a:t>无论是</a:t>
            </a:r>
            <a:r>
              <a:rPr lang="en-US" altLang="zh-CN" sz="2000" dirty="0" smtClean="0"/>
              <a:t>618</a:t>
            </a:r>
            <a:r>
              <a:rPr lang="zh-CN" altLang="en-US" sz="2000" dirty="0" smtClean="0"/>
              <a:t>期间的</a:t>
            </a:r>
            <a:r>
              <a:rPr lang="en-US" altLang="zh-CN" sz="2000" dirty="0" smtClean="0"/>
              <a:t>APP</a:t>
            </a:r>
            <a:r>
              <a:rPr lang="zh-CN" altLang="en-US" sz="2000" dirty="0" smtClean="0"/>
              <a:t>下单转化率，还是日常的</a:t>
            </a:r>
            <a:r>
              <a:rPr lang="en-US" altLang="zh-CN" sz="2000" dirty="0" smtClean="0"/>
              <a:t>APP</a:t>
            </a:r>
            <a:r>
              <a:rPr lang="zh-CN" altLang="en-US" sz="2000" dirty="0" smtClean="0"/>
              <a:t>独占用户比例上，都处于行业最好水平。</a:t>
            </a:r>
            <a:r>
              <a:rPr lang="en-US" altLang="zh-CN" sz="2000" dirty="0" smtClean="0"/>
              <a:t>iOS</a:t>
            </a:r>
            <a:r>
              <a:rPr lang="zh-CN" altLang="en-US" sz="2000" dirty="0" smtClean="0"/>
              <a:t>和安卓客户端的新安装用户和用户留存率也是行业最好水平</a:t>
            </a:r>
            <a:endParaRPr lang="zh-CN" altLang="en-US" sz="20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571750"/>
            <a:ext cx="3234861" cy="24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71750"/>
            <a:ext cx="3288051" cy="24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294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00000"/>
                </a:solidFill>
              </a:rPr>
              <a:t>网</a:t>
            </a:r>
            <a:r>
              <a:rPr lang="zh-CN" altLang="en-US" dirty="0" smtClean="0">
                <a:solidFill>
                  <a:srgbClr val="C00000"/>
                </a:solidFill>
              </a:rPr>
              <a:t>易考拉海购：做最好的合作伙伴</a:t>
            </a:r>
            <a:endParaRPr lang="zh-CN" altLang="en-US" dirty="0">
              <a:solidFill>
                <a:srgbClr val="C00000"/>
              </a:solidFill>
            </a:endParaRPr>
          </a:p>
        </p:txBody>
      </p:sp>
      <p:sp>
        <p:nvSpPr>
          <p:cNvPr id="3" name="文本占位符 2"/>
          <p:cNvSpPr>
            <a:spLocks noGrp="1"/>
          </p:cNvSpPr>
          <p:nvPr>
            <p:ph type="body" idx="1"/>
          </p:nvPr>
        </p:nvSpPr>
        <p:spPr/>
        <p:txBody>
          <a:bodyPr>
            <a:normAutofit/>
          </a:bodyPr>
          <a:lstStyle/>
          <a:p>
            <a:r>
              <a:rPr lang="en-US" altLang="zh-CN" sz="3200" dirty="0" smtClean="0">
                <a:solidFill>
                  <a:schemeClr val="tx1"/>
                </a:solidFill>
              </a:rPr>
              <a:t>Part.4</a:t>
            </a:r>
            <a:endParaRPr lang="zh-CN" altLang="en-US" sz="3200" dirty="0">
              <a:solidFill>
                <a:schemeClr val="tx1"/>
              </a:solidFill>
            </a:endParaRPr>
          </a:p>
        </p:txBody>
      </p:sp>
    </p:spTree>
    <p:extLst>
      <p:ext uri="{BB962C8B-B14F-4D97-AF65-F5344CB8AC3E}">
        <p14:creationId xmlns:p14="http://schemas.microsoft.com/office/powerpoint/2010/main" val="153893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保姆式服务</a:t>
            </a:r>
            <a:r>
              <a:rPr lang="en-US" altLang="zh-CN" dirty="0" smtClean="0">
                <a:solidFill>
                  <a:srgbClr val="C00000"/>
                </a:solidFill>
              </a:rPr>
              <a:t>+</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zh-CN" sz="2000" dirty="0"/>
              <a:t>网易考拉海购能够为合作伙伴提供包括跨国物流仓储、在线运营、流量获取、售后服务、品牌推广在内的一整套完整的保姆式服务。</a:t>
            </a:r>
          </a:p>
          <a:p>
            <a:pPr>
              <a:lnSpc>
                <a:spcPct val="150000"/>
              </a:lnSpc>
              <a:spcBef>
                <a:spcPts val="600"/>
              </a:spcBef>
            </a:pPr>
            <a:r>
              <a:rPr lang="zh-CN" altLang="zh-CN" sz="2000" dirty="0"/>
              <a:t>网易考拉海购还将通过网易内外部丰富的媒体资源，和强大的品牌推广能力，帮助海外品牌更好地进入中国市场。</a:t>
            </a:r>
          </a:p>
          <a:p>
            <a:pPr>
              <a:lnSpc>
                <a:spcPct val="150000"/>
              </a:lnSpc>
              <a:spcBef>
                <a:spcPts val="600"/>
              </a:spcBef>
            </a:pPr>
            <a:endParaRPr lang="zh-CN" altLang="en-US" sz="2000" b="1" dirty="0"/>
          </a:p>
        </p:txBody>
      </p:sp>
      <p:graphicFrame>
        <p:nvGraphicFramePr>
          <p:cNvPr id="4" name="图示 3"/>
          <p:cNvGraphicFramePr/>
          <p:nvPr>
            <p:extLst>
              <p:ext uri="{D42A27DB-BD31-4B8C-83A1-F6EECF244321}">
                <p14:modId xmlns:p14="http://schemas.microsoft.com/office/powerpoint/2010/main" val="2584269055"/>
              </p:ext>
            </p:extLst>
          </p:nvPr>
        </p:nvGraphicFramePr>
        <p:xfrm>
          <a:off x="683568" y="3579862"/>
          <a:ext cx="5876925" cy="1381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6" descr="C:\Users\hzguanxiangyun\Desktop\logo-kaola.png"/>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507854"/>
            <a:ext cx="2745740" cy="68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3875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C00000"/>
                </a:solidFill>
              </a:rPr>
              <a:t>最好的付款条件</a:t>
            </a:r>
          </a:p>
        </p:txBody>
      </p:sp>
      <p:sp>
        <p:nvSpPr>
          <p:cNvPr id="3" name="内容占位符 2"/>
          <p:cNvSpPr>
            <a:spLocks noGrp="1"/>
          </p:cNvSpPr>
          <p:nvPr>
            <p:ph idx="1"/>
          </p:nvPr>
        </p:nvSpPr>
        <p:spPr/>
        <p:txBody>
          <a:bodyPr/>
          <a:lstStyle/>
          <a:p>
            <a:pPr lvl="0"/>
            <a:r>
              <a:rPr lang="zh-CN" altLang="zh-CN" b="1" dirty="0"/>
              <a:t>无账期付款：</a:t>
            </a:r>
            <a:r>
              <a:rPr lang="zh-CN" altLang="zh-CN" dirty="0"/>
              <a:t>供货商在交货后即可收到货款，不存在欠款拖延现象。</a:t>
            </a:r>
          </a:p>
          <a:p>
            <a:pPr lvl="0"/>
            <a:r>
              <a:rPr lang="zh-CN" altLang="zh-CN" b="1" dirty="0"/>
              <a:t>预付款先行：</a:t>
            </a:r>
            <a:r>
              <a:rPr lang="zh-CN" altLang="zh-CN" dirty="0"/>
              <a:t>双方达成合作意向后，预支部分款项，促使双方合作更高效率。</a:t>
            </a:r>
          </a:p>
          <a:p>
            <a:pPr lvl="0"/>
            <a:r>
              <a:rPr lang="zh-CN" altLang="zh-CN" b="1" dirty="0"/>
              <a:t>直接现金转账：</a:t>
            </a:r>
            <a:r>
              <a:rPr lang="zh-CN" altLang="zh-CN" dirty="0"/>
              <a:t>供货商直接获得现金款项，不再需要周期更长的收账方式。</a:t>
            </a:r>
          </a:p>
          <a:p>
            <a:endParaRPr lang="zh-CN" altLang="en-US" dirty="0"/>
          </a:p>
        </p:txBody>
      </p:sp>
    </p:spTree>
    <p:extLst>
      <p:ext uri="{BB962C8B-B14F-4D97-AF65-F5344CB8AC3E}">
        <p14:creationId xmlns:p14="http://schemas.microsoft.com/office/powerpoint/2010/main" val="277509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我们的合作伙伴</a:t>
            </a:r>
            <a:endParaRPr lang="zh-CN" altLang="en-US" dirty="0">
              <a:solidFill>
                <a:srgbClr val="C00000"/>
              </a:solidFill>
            </a:endParaRPr>
          </a:p>
        </p:txBody>
      </p:sp>
      <p:pic>
        <p:nvPicPr>
          <p:cNvPr id="6" name="Picture 3" descr="F:\XXXPPT\0519-PPT\资料\品牌表格-01.jpg"/>
          <p:cNvPicPr>
            <a:picLocks noChangeAspect="1" noChangeArrowheads="1"/>
          </p:cNvPicPr>
          <p:nvPr/>
        </p:nvPicPr>
        <p:blipFill rotWithShape="1">
          <a:blip r:embed="rId2">
            <a:extLst>
              <a:ext uri="{28A0092B-C50C-407E-A947-70E740481C1C}">
                <a14:useLocalDpi xmlns:a14="http://schemas.microsoft.com/office/drawing/2010/main" val="0"/>
              </a:ext>
            </a:extLst>
          </a:blip>
          <a:srcRect l="12575" t="23806" r="12575" b="4632"/>
          <a:stretch/>
        </p:blipFill>
        <p:spPr bwMode="auto">
          <a:xfrm>
            <a:off x="251520" y="1131590"/>
            <a:ext cx="6760079" cy="363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59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zguanxiangyun\Desktop\考拉logo\考拉logo-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032215"/>
            <a:ext cx="2128812" cy="33973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35696" y="1995686"/>
            <a:ext cx="5723950" cy="825419"/>
          </a:xfrm>
          <a:prstGeom prst="rect">
            <a:avLst/>
          </a:prstGeom>
        </p:spPr>
        <p:txBody>
          <a:bodyPr wrap="square">
            <a:spAutoFit/>
          </a:bodyPr>
          <a:lstStyle/>
          <a:p>
            <a:pPr algn="ctr">
              <a:lnSpc>
                <a:spcPct val="150000"/>
              </a:lnSpc>
              <a:spcBef>
                <a:spcPts val="600"/>
              </a:spcBef>
            </a:pPr>
            <a:r>
              <a:rPr lang="zh-CN" altLang="en-US" sz="3600" b="1" dirty="0" smtClean="0">
                <a:latin typeface="微软雅黑" panose="020B0503020204020204" pitchFamily="34" charset="-122"/>
                <a:ea typeface="微软雅黑" panose="020B0503020204020204" pitchFamily="34" charset="-122"/>
              </a:rPr>
              <a:t>用更少的钱 过更好的生活</a:t>
            </a:r>
            <a:endParaRPr lang="en-US" altLang="zh-CN" sz="3600" b="1" dirty="0">
              <a:latin typeface="微软雅黑" panose="020B0503020204020204" pitchFamily="34" charset="-122"/>
              <a:ea typeface="微软雅黑" panose="020B0503020204020204" pitchFamily="34" charset="-122"/>
            </a:endParaRPr>
          </a:p>
        </p:txBody>
      </p:sp>
      <p:pic>
        <p:nvPicPr>
          <p:cNvPr id="4" name="0330-佛总PPT-28.jpg"/>
          <p:cNvPicPr>
            <a:picLocks noChangeAspect="1"/>
          </p:cNvPicPr>
          <p:nvPr/>
        </p:nvPicPr>
        <p:blipFill>
          <a:blip r:embed="rId4">
            <a:extLst/>
          </a:blip>
          <a:stretch>
            <a:fillRect/>
          </a:stretch>
        </p:blipFill>
        <p:spPr>
          <a:xfrm>
            <a:off x="0" y="0"/>
            <a:ext cx="9144000" cy="5143500"/>
          </a:xfrm>
          <a:prstGeom prst="rect">
            <a:avLst/>
          </a:prstGeom>
          <a:ln w="12700">
            <a:miter lim="400000"/>
          </a:ln>
        </p:spPr>
      </p:pic>
    </p:spTree>
    <p:extLst>
      <p:ext uri="{BB962C8B-B14F-4D97-AF65-F5344CB8AC3E}">
        <p14:creationId xmlns:p14="http://schemas.microsoft.com/office/powerpoint/2010/main" val="368449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网易考拉海购简介</a:t>
            </a:r>
            <a:endParaRPr lang="zh-CN" altLang="en-US" dirty="0">
              <a:solidFill>
                <a:srgbClr val="C00000"/>
              </a:solidFill>
            </a:endParaRPr>
          </a:p>
        </p:txBody>
      </p:sp>
      <p:sp>
        <p:nvSpPr>
          <p:cNvPr id="3" name="内容占位符 2"/>
          <p:cNvSpPr>
            <a:spLocks noGrp="1"/>
          </p:cNvSpPr>
          <p:nvPr>
            <p:ph idx="1"/>
          </p:nvPr>
        </p:nvSpPr>
        <p:spPr/>
        <p:txBody>
          <a:bodyPr>
            <a:normAutofit/>
          </a:bodyPr>
          <a:lstStyle/>
          <a:p>
            <a:pPr lvl="0">
              <a:lnSpc>
                <a:spcPct val="150000"/>
              </a:lnSpc>
              <a:spcBef>
                <a:spcPts val="600"/>
              </a:spcBef>
            </a:pPr>
            <a:r>
              <a:rPr lang="zh-CN" altLang="zh-CN" sz="2000" dirty="0"/>
              <a:t>网易考拉海购是网易旗下以跨境业务为主的综合型电商平台，是网易投入大量优势资源打造的战略级产品。</a:t>
            </a:r>
          </a:p>
          <a:p>
            <a:pPr>
              <a:lnSpc>
                <a:spcPct val="150000"/>
              </a:lnSpc>
              <a:spcBef>
                <a:spcPts val="600"/>
              </a:spcBef>
            </a:pP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24" y="2216901"/>
            <a:ext cx="5796000" cy="218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1851670"/>
            <a:ext cx="1518750"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418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网易考拉海购简介</a:t>
            </a:r>
            <a:endParaRPr lang="zh-CN" altLang="en-US" dirty="0">
              <a:solidFill>
                <a:srgbClr val="C00000"/>
              </a:solidFill>
            </a:endParaRPr>
          </a:p>
        </p:txBody>
      </p:sp>
      <p:sp>
        <p:nvSpPr>
          <p:cNvPr id="3" name="内容占位符 2"/>
          <p:cNvSpPr>
            <a:spLocks noGrp="1"/>
          </p:cNvSpPr>
          <p:nvPr>
            <p:ph idx="1"/>
          </p:nvPr>
        </p:nvSpPr>
        <p:spPr/>
        <p:txBody>
          <a:bodyPr>
            <a:normAutofit/>
          </a:bodyPr>
          <a:lstStyle/>
          <a:p>
            <a:pPr lvl="0">
              <a:lnSpc>
                <a:spcPct val="150000"/>
              </a:lnSpc>
              <a:spcBef>
                <a:spcPts val="600"/>
              </a:spcBef>
            </a:pPr>
            <a:r>
              <a:rPr lang="zh-CN" altLang="zh-CN" sz="2000" dirty="0"/>
              <a:t>网易考拉海购于</a:t>
            </a:r>
            <a:r>
              <a:rPr lang="en-US" altLang="zh-CN" sz="2000" dirty="0"/>
              <a:t>2015</a:t>
            </a:r>
            <a:r>
              <a:rPr lang="zh-CN" altLang="zh-CN" sz="2000" dirty="0"/>
              <a:t>年</a:t>
            </a:r>
            <a:r>
              <a:rPr lang="en-US" altLang="zh-CN" sz="2000" dirty="0"/>
              <a:t>1</a:t>
            </a:r>
            <a:r>
              <a:rPr lang="zh-CN" altLang="zh-CN" sz="2000" dirty="0"/>
              <a:t>月上线公测，销售品类涵盖母婴、美容彩妆、家居生活、营养保健、环球美食、服饰鞋包、数码家电等。</a:t>
            </a:r>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193245"/>
            <a:ext cx="3379470" cy="27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23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605"/>
          <a:stretch/>
        </p:blipFill>
        <p:spPr bwMode="auto">
          <a:xfrm>
            <a:off x="1666343" y="1635646"/>
            <a:ext cx="571396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solidFill>
                  <a:srgbClr val="C00000"/>
                </a:solidFill>
              </a:rPr>
              <a:t>网易考拉海购简介</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zh-CN" sz="2000" dirty="0"/>
              <a:t>网易考拉海购在美国、德国、意大利、日本、韩国、澳大利亚、香港、台湾设有分公司或办事处。</a:t>
            </a:r>
          </a:p>
          <a:p>
            <a:pPr>
              <a:lnSpc>
                <a:spcPct val="150000"/>
              </a:lnSpc>
              <a:spcBef>
                <a:spcPts val="600"/>
              </a:spcBef>
            </a:pPr>
            <a:endParaRPr lang="zh-CN" altLang="en-US" sz="2000" dirty="0"/>
          </a:p>
        </p:txBody>
      </p:sp>
    </p:spTree>
    <p:extLst>
      <p:ext uri="{BB962C8B-B14F-4D97-AF65-F5344CB8AC3E}">
        <p14:creationId xmlns:p14="http://schemas.microsoft.com/office/powerpoint/2010/main" val="2923562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p:cNvPicPr>
            <a:picLocks noChangeArrowheads="1"/>
          </p:cNvPicPr>
          <p:nvPr/>
        </p:nvPicPr>
        <p:blipFill rotWithShape="1">
          <a:blip r:embed="rId2">
            <a:extLst>
              <a:ext uri="{28A0092B-C50C-407E-A947-70E740481C1C}">
                <a14:useLocalDpi xmlns:a14="http://schemas.microsoft.com/office/drawing/2010/main" val="0"/>
              </a:ext>
            </a:extLst>
          </a:blip>
          <a:srcRect l="61736" t="23137" b="21238"/>
          <a:stretch/>
        </p:blipFill>
        <p:spPr bwMode="auto">
          <a:xfrm>
            <a:off x="4572000" y="0"/>
            <a:ext cx="4578350" cy="515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solidFill>
                  <a:srgbClr val="C00000"/>
                </a:solidFill>
              </a:rPr>
              <a:t>网易公司简介</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zh-CN" sz="2000" dirty="0"/>
              <a:t>网易由丁磊先生创建于</a:t>
            </a:r>
            <a:r>
              <a:rPr lang="en-US" altLang="zh-CN" sz="2000" dirty="0"/>
              <a:t>1997</a:t>
            </a:r>
            <a:r>
              <a:rPr lang="zh-CN" altLang="zh-CN" sz="2000" dirty="0"/>
              <a:t>年，</a:t>
            </a:r>
            <a:r>
              <a:rPr lang="en-US" altLang="zh-CN" sz="2000" dirty="0"/>
              <a:t>2000</a:t>
            </a:r>
            <a:r>
              <a:rPr lang="zh-CN" altLang="zh-CN" sz="2000" dirty="0"/>
              <a:t>年成功登陆美国纳斯达克</a:t>
            </a:r>
            <a:r>
              <a:rPr lang="zh-CN" altLang="zh-CN" sz="2000" dirty="0" smtClean="0"/>
              <a:t>市场</a:t>
            </a:r>
            <a:endParaRPr lang="zh-CN" altLang="zh-CN" sz="2000" dirty="0"/>
          </a:p>
          <a:p>
            <a:pPr>
              <a:lnSpc>
                <a:spcPct val="150000"/>
              </a:lnSpc>
              <a:spcBef>
                <a:spcPts val="600"/>
              </a:spcBef>
            </a:pPr>
            <a:r>
              <a:rPr lang="zh-CN" altLang="zh-CN" sz="2000" dirty="0"/>
              <a:t>中国最大的互联网公司</a:t>
            </a:r>
            <a:r>
              <a:rPr lang="zh-CN" altLang="zh-CN" sz="2000" dirty="0" smtClean="0"/>
              <a:t>之一</a:t>
            </a:r>
            <a:endParaRPr lang="zh-CN" altLang="zh-CN" sz="2000" dirty="0"/>
          </a:p>
          <a:p>
            <a:pPr>
              <a:lnSpc>
                <a:spcPct val="150000"/>
              </a:lnSpc>
              <a:spcBef>
                <a:spcPts val="600"/>
              </a:spcBef>
            </a:pPr>
            <a:r>
              <a:rPr lang="zh-CN" altLang="zh-CN" sz="2000" dirty="0"/>
              <a:t>中国领先的移动媒体和互联网媒体</a:t>
            </a:r>
            <a:r>
              <a:rPr lang="zh-CN" altLang="zh-CN" sz="2000" dirty="0" smtClean="0"/>
              <a:t>平台</a:t>
            </a:r>
            <a:endParaRPr lang="zh-CN" altLang="zh-CN" sz="2000" dirty="0"/>
          </a:p>
          <a:p>
            <a:pPr>
              <a:lnSpc>
                <a:spcPct val="150000"/>
              </a:lnSpc>
              <a:spcBef>
                <a:spcPts val="600"/>
              </a:spcBef>
            </a:pPr>
            <a:r>
              <a:rPr lang="zh-CN" altLang="zh-CN" sz="2000" dirty="0"/>
              <a:t>中国最大的电子邮件服务</a:t>
            </a:r>
            <a:r>
              <a:rPr lang="zh-CN" altLang="zh-CN" sz="2000" dirty="0" smtClean="0"/>
              <a:t>商</a:t>
            </a:r>
            <a:endParaRPr lang="zh-CN" altLang="zh-CN" sz="2000" dirty="0"/>
          </a:p>
          <a:p>
            <a:pPr>
              <a:lnSpc>
                <a:spcPct val="150000"/>
              </a:lnSpc>
              <a:spcBef>
                <a:spcPts val="600"/>
              </a:spcBef>
            </a:pPr>
            <a:r>
              <a:rPr lang="zh-CN" altLang="zh-CN" sz="2000" dirty="0"/>
              <a:t>中国排名第二全球第五的游戏</a:t>
            </a:r>
            <a:r>
              <a:rPr lang="zh-CN" altLang="zh-CN" sz="2000" dirty="0" smtClean="0"/>
              <a:t>公司</a:t>
            </a:r>
            <a:endParaRPr lang="zh-CN" altLang="zh-CN" sz="2000" dirty="0"/>
          </a:p>
          <a:p>
            <a:pPr>
              <a:lnSpc>
                <a:spcPct val="150000"/>
              </a:lnSpc>
              <a:spcBef>
                <a:spcPts val="600"/>
              </a:spcBef>
            </a:pPr>
            <a:r>
              <a:rPr lang="zh-CN" altLang="zh-CN" sz="2000" dirty="0"/>
              <a:t>拥有超过</a:t>
            </a:r>
            <a:r>
              <a:rPr lang="en-US" altLang="zh-CN" sz="2000" dirty="0"/>
              <a:t>8</a:t>
            </a:r>
            <a:r>
              <a:rPr lang="zh-CN" altLang="zh-CN" sz="2000" dirty="0"/>
              <a:t>亿高质量</a:t>
            </a:r>
            <a:r>
              <a:rPr lang="zh-CN" altLang="zh-CN" sz="2000" dirty="0" smtClean="0"/>
              <a:t>用户</a:t>
            </a:r>
            <a:endParaRPr lang="zh-CN" altLang="zh-CN" sz="2000" dirty="0"/>
          </a:p>
          <a:p>
            <a:pPr>
              <a:lnSpc>
                <a:spcPct val="150000"/>
              </a:lnSpc>
              <a:spcBef>
                <a:spcPts val="600"/>
              </a:spcBef>
            </a:pPr>
            <a:endParaRPr lang="zh-CN" altLang="en-US" sz="2000" dirty="0"/>
          </a:p>
        </p:txBody>
      </p:sp>
    </p:spTree>
    <p:extLst>
      <p:ext uri="{BB962C8B-B14F-4D97-AF65-F5344CB8AC3E}">
        <p14:creationId xmlns:p14="http://schemas.microsoft.com/office/powerpoint/2010/main" val="3142500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网易公司简介</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en-US" sz="2000" dirty="0" smtClean="0"/>
              <a:t>除了主营业务外，网易</a:t>
            </a:r>
            <a:r>
              <a:rPr lang="zh-CN" altLang="zh-CN" sz="2000" dirty="0" smtClean="0"/>
              <a:t>在</a:t>
            </a:r>
            <a:r>
              <a:rPr lang="zh-CN" altLang="zh-CN" sz="2000" dirty="0"/>
              <a:t>音乐、教育、阅读、二次元、社交等</a:t>
            </a:r>
            <a:r>
              <a:rPr lang="zh-CN" altLang="zh-CN" sz="2000" dirty="0" smtClean="0"/>
              <a:t>细分</a:t>
            </a:r>
            <a:r>
              <a:rPr lang="zh-CN" altLang="en-US" sz="2000" dirty="0" smtClean="0"/>
              <a:t>服务</a:t>
            </a:r>
            <a:r>
              <a:rPr lang="zh-CN" altLang="zh-CN" sz="2000" dirty="0" smtClean="0"/>
              <a:t>市场拥有</a:t>
            </a:r>
            <a:r>
              <a:rPr lang="zh-CN" altLang="en-US" sz="2000" dirty="0"/>
              <a:t>海</a:t>
            </a:r>
            <a:r>
              <a:rPr lang="zh-CN" altLang="zh-CN" sz="2000" dirty="0" smtClean="0"/>
              <a:t>量</a:t>
            </a:r>
            <a:r>
              <a:rPr lang="zh-CN" altLang="en-US" sz="2000" dirty="0" smtClean="0"/>
              <a:t>的忠实</a:t>
            </a:r>
            <a:r>
              <a:rPr lang="zh-CN" altLang="zh-CN" sz="2000" dirty="0" smtClean="0"/>
              <a:t>用户</a:t>
            </a:r>
            <a:r>
              <a:rPr lang="zh-CN" altLang="zh-CN" sz="2000" dirty="0"/>
              <a:t>。</a:t>
            </a:r>
          </a:p>
          <a:p>
            <a:pPr>
              <a:lnSpc>
                <a:spcPct val="150000"/>
              </a:lnSpc>
              <a:spcBef>
                <a:spcPts val="600"/>
              </a:spcBef>
            </a:pPr>
            <a:endParaRPr lang="zh-CN" altLang="en-US" sz="2000" dirty="0"/>
          </a:p>
        </p:txBody>
      </p:sp>
      <p:grpSp>
        <p:nvGrpSpPr>
          <p:cNvPr id="25" name="组合 24"/>
          <p:cNvGrpSpPr/>
          <p:nvPr/>
        </p:nvGrpSpPr>
        <p:grpSpPr>
          <a:xfrm>
            <a:off x="1224368" y="2550771"/>
            <a:ext cx="6660000" cy="1800000"/>
            <a:chOff x="851887" y="1703886"/>
            <a:chExt cx="5448305" cy="1505851"/>
          </a:xfrm>
        </p:grpSpPr>
        <p:pic>
          <p:nvPicPr>
            <p:cNvPr id="4"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l="41121" t="36571" r="4929" b="40082"/>
            <a:stretch>
              <a:fillRect/>
            </a:stretch>
          </p:blipFill>
          <p:spPr bwMode="auto">
            <a:xfrm>
              <a:off x="3029942" y="1703886"/>
              <a:ext cx="304482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3"/>
            <p:cNvSpPr>
              <a:spLocks noChangeArrowheads="1"/>
            </p:cNvSpPr>
            <p:nvPr/>
          </p:nvSpPr>
          <p:spPr bwMode="auto">
            <a:xfrm>
              <a:off x="851887" y="2709675"/>
              <a:ext cx="14382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400" b="1">
                  <a:solidFill>
                    <a:srgbClr val="7E060C"/>
                  </a:solidFill>
                  <a:latin typeface="微软雅黑" pitchFamily="34" charset="-122"/>
                  <a:ea typeface="微软雅黑" pitchFamily="34" charset="-122"/>
                  <a:sym typeface="微软雅黑" pitchFamily="34" charset="-122"/>
                </a:rPr>
                <a:t>通信</a:t>
              </a:r>
            </a:p>
          </p:txBody>
        </p:sp>
        <p:sp>
          <p:nvSpPr>
            <p:cNvPr id="6" name="文本框 4"/>
            <p:cNvSpPr>
              <a:spLocks noChangeArrowheads="1"/>
            </p:cNvSpPr>
            <p:nvPr/>
          </p:nvSpPr>
          <p:spPr bwMode="auto">
            <a:xfrm>
              <a:off x="1994887" y="2709675"/>
              <a:ext cx="1328737"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400" b="1">
                  <a:solidFill>
                    <a:srgbClr val="7E060C"/>
                  </a:solidFill>
                  <a:latin typeface="微软雅黑" pitchFamily="34" charset="-122"/>
                  <a:ea typeface="微软雅黑" pitchFamily="34" charset="-122"/>
                  <a:sym typeface="微软雅黑" pitchFamily="34" charset="-122"/>
                </a:rPr>
                <a:t>娱乐</a:t>
              </a:r>
            </a:p>
          </p:txBody>
        </p:sp>
        <p:sp>
          <p:nvSpPr>
            <p:cNvPr id="7" name="文本框 5"/>
            <p:cNvSpPr>
              <a:spLocks noChangeArrowheads="1"/>
            </p:cNvSpPr>
            <p:nvPr/>
          </p:nvSpPr>
          <p:spPr bwMode="auto">
            <a:xfrm>
              <a:off x="2683867" y="2707186"/>
              <a:ext cx="16732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400" b="1">
                  <a:solidFill>
                    <a:srgbClr val="7E060C"/>
                  </a:solidFill>
                  <a:latin typeface="微软雅黑" pitchFamily="34" charset="-122"/>
                  <a:ea typeface="微软雅黑" pitchFamily="34" charset="-122"/>
                  <a:sym typeface="微软雅黑" pitchFamily="34" charset="-122"/>
                </a:rPr>
                <a:t>资讯</a:t>
              </a:r>
            </a:p>
          </p:txBody>
        </p:sp>
        <p:sp>
          <p:nvSpPr>
            <p:cNvPr id="8" name="文本框 6"/>
            <p:cNvSpPr>
              <a:spLocks noChangeArrowheads="1"/>
            </p:cNvSpPr>
            <p:nvPr/>
          </p:nvSpPr>
          <p:spPr bwMode="auto">
            <a:xfrm>
              <a:off x="3999905" y="2708773"/>
              <a:ext cx="10890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400" b="1">
                  <a:solidFill>
                    <a:srgbClr val="7E060C"/>
                  </a:solidFill>
                  <a:latin typeface="微软雅黑" pitchFamily="34" charset="-122"/>
                  <a:ea typeface="微软雅黑" pitchFamily="34" charset="-122"/>
                  <a:sym typeface="微软雅黑" pitchFamily="34" charset="-122"/>
                </a:rPr>
                <a:t>商业</a:t>
              </a:r>
            </a:p>
          </p:txBody>
        </p:sp>
        <p:sp>
          <p:nvSpPr>
            <p:cNvPr id="9" name="文本框 7"/>
            <p:cNvSpPr>
              <a:spLocks noChangeArrowheads="1"/>
            </p:cNvSpPr>
            <p:nvPr/>
          </p:nvSpPr>
          <p:spPr bwMode="auto">
            <a:xfrm>
              <a:off x="4923830" y="2708773"/>
              <a:ext cx="13430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400" b="1">
                  <a:solidFill>
                    <a:srgbClr val="7E060C"/>
                  </a:solidFill>
                  <a:latin typeface="微软雅黑" pitchFamily="34" charset="-122"/>
                  <a:ea typeface="微软雅黑" pitchFamily="34" charset="-122"/>
                  <a:sym typeface="微软雅黑" pitchFamily="34" charset="-122"/>
                </a:rPr>
                <a:t>移动互联网</a:t>
              </a:r>
            </a:p>
          </p:txBody>
        </p:sp>
        <p:sp>
          <p:nvSpPr>
            <p:cNvPr id="10" name="文本框 8"/>
            <p:cNvSpPr>
              <a:spLocks noChangeArrowheads="1"/>
            </p:cNvSpPr>
            <p:nvPr/>
          </p:nvSpPr>
          <p:spPr bwMode="auto">
            <a:xfrm>
              <a:off x="897924" y="2955737"/>
              <a:ext cx="1435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200">
                  <a:solidFill>
                    <a:srgbClr val="7F7F7F"/>
                  </a:solidFill>
                  <a:latin typeface="微软雅黑" pitchFamily="34" charset="-122"/>
                  <a:ea typeface="微软雅黑" pitchFamily="34" charset="-122"/>
                  <a:sym typeface="微软雅黑" pitchFamily="34" charset="-122"/>
                </a:rPr>
                <a:t>邮箱服务</a:t>
              </a:r>
            </a:p>
          </p:txBody>
        </p:sp>
        <p:sp>
          <p:nvSpPr>
            <p:cNvPr id="11" name="文本框 9"/>
            <p:cNvSpPr>
              <a:spLocks noChangeArrowheads="1"/>
            </p:cNvSpPr>
            <p:nvPr/>
          </p:nvSpPr>
          <p:spPr bwMode="auto">
            <a:xfrm>
              <a:off x="1952024" y="2949387"/>
              <a:ext cx="14382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200">
                  <a:solidFill>
                    <a:srgbClr val="7F7F7F"/>
                  </a:solidFill>
                  <a:latin typeface="微软雅黑" pitchFamily="34" charset="-122"/>
                  <a:ea typeface="微软雅黑" pitchFamily="34" charset="-122"/>
                  <a:sym typeface="微软雅黑" pitchFamily="34" charset="-122"/>
                </a:rPr>
                <a:t>在线游戏</a:t>
              </a:r>
            </a:p>
          </p:txBody>
        </p:sp>
        <p:sp>
          <p:nvSpPr>
            <p:cNvPr id="12" name="文本框 10"/>
            <p:cNvSpPr>
              <a:spLocks noChangeArrowheads="1"/>
            </p:cNvSpPr>
            <p:nvPr/>
          </p:nvSpPr>
          <p:spPr bwMode="auto">
            <a:xfrm>
              <a:off x="2814042" y="2950073"/>
              <a:ext cx="14382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200">
                  <a:solidFill>
                    <a:srgbClr val="7F7F7F"/>
                  </a:solidFill>
                  <a:latin typeface="微软雅黑" pitchFamily="34" charset="-122"/>
                  <a:ea typeface="微软雅黑" pitchFamily="34" charset="-122"/>
                  <a:sym typeface="微软雅黑" pitchFamily="34" charset="-122"/>
                </a:rPr>
                <a:t>门户网站</a:t>
              </a:r>
            </a:p>
          </p:txBody>
        </p:sp>
        <p:sp>
          <p:nvSpPr>
            <p:cNvPr id="13" name="文本框 11"/>
            <p:cNvSpPr>
              <a:spLocks noChangeArrowheads="1"/>
            </p:cNvSpPr>
            <p:nvPr/>
          </p:nvSpPr>
          <p:spPr bwMode="auto">
            <a:xfrm>
              <a:off x="3841155" y="2948486"/>
              <a:ext cx="14382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200">
                  <a:solidFill>
                    <a:srgbClr val="7F7F7F"/>
                  </a:solidFill>
                  <a:latin typeface="微软雅黑" pitchFamily="34" charset="-122"/>
                  <a:ea typeface="微软雅黑" pitchFamily="34" charset="-122"/>
                  <a:sym typeface="微软雅黑" pitchFamily="34" charset="-122"/>
                </a:rPr>
                <a:t>电子商务</a:t>
              </a:r>
            </a:p>
          </p:txBody>
        </p:sp>
        <p:sp>
          <p:nvSpPr>
            <p:cNvPr id="14" name="文本框 10"/>
            <p:cNvSpPr>
              <a:spLocks noChangeArrowheads="1"/>
            </p:cNvSpPr>
            <p:nvPr/>
          </p:nvSpPr>
          <p:spPr bwMode="auto">
            <a:xfrm>
              <a:off x="4861917" y="2953248"/>
              <a:ext cx="14382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r>
                <a:rPr lang="zh-CN" altLang="zh-CN" sz="1200">
                  <a:solidFill>
                    <a:srgbClr val="7F7F7F"/>
                  </a:solidFill>
                  <a:latin typeface="微软雅黑" pitchFamily="34" charset="-122"/>
                  <a:ea typeface="微软雅黑" pitchFamily="34" charset="-122"/>
                  <a:sym typeface="微软雅黑" pitchFamily="34" charset="-122"/>
                </a:rPr>
                <a:t>移动应用</a:t>
              </a:r>
            </a:p>
          </p:txBody>
        </p:sp>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l="5005" t="36571" r="59180" b="40082"/>
            <a:stretch>
              <a:fillRect/>
            </a:stretch>
          </p:blipFill>
          <p:spPr bwMode="auto">
            <a:xfrm>
              <a:off x="1059849" y="1734950"/>
              <a:ext cx="2020888"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47411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网易公司简介</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zh-CN" sz="2000" dirty="0" smtClean="0"/>
              <a:t>网</a:t>
            </a:r>
            <a:r>
              <a:rPr lang="zh-CN" altLang="zh-CN" sz="2000" dirty="0"/>
              <a:t>易</a:t>
            </a:r>
            <a:r>
              <a:rPr lang="en-US" altLang="zh-CN" sz="2000" dirty="0"/>
              <a:t>2015</a:t>
            </a:r>
            <a:r>
              <a:rPr lang="zh-CN" altLang="zh-CN" sz="2000" dirty="0"/>
              <a:t>年年营业额超</a:t>
            </a:r>
            <a:r>
              <a:rPr lang="en-US" altLang="zh-CN" sz="2000" dirty="0"/>
              <a:t>35</a:t>
            </a:r>
            <a:r>
              <a:rPr lang="zh-CN" altLang="zh-CN" sz="2000" dirty="0"/>
              <a:t>亿美元，现金储备超</a:t>
            </a:r>
            <a:r>
              <a:rPr lang="en-US" altLang="zh-CN" sz="2000" dirty="0"/>
              <a:t>44</a:t>
            </a:r>
            <a:r>
              <a:rPr lang="zh-CN" altLang="zh-CN" sz="2000" dirty="0"/>
              <a:t>亿美元</a:t>
            </a:r>
            <a:r>
              <a:rPr lang="zh-CN" altLang="zh-CN" sz="2000" dirty="0" smtClean="0"/>
              <a:t>，</a:t>
            </a:r>
            <a:r>
              <a:rPr lang="zh-CN" altLang="en-US" sz="2000" dirty="0" smtClean="0"/>
              <a:t>最新市值超过</a:t>
            </a:r>
            <a:r>
              <a:rPr lang="en-US" altLang="zh-CN" sz="2000" dirty="0" smtClean="0"/>
              <a:t>250</a:t>
            </a:r>
            <a:r>
              <a:rPr lang="zh-CN" altLang="en-US" sz="2000" dirty="0" smtClean="0"/>
              <a:t>亿美元，</a:t>
            </a:r>
            <a:r>
              <a:rPr lang="zh-CN" altLang="zh-CN" sz="2000" dirty="0" smtClean="0"/>
              <a:t>为</a:t>
            </a:r>
            <a:r>
              <a:rPr lang="zh-CN" altLang="zh-CN" sz="2000" dirty="0"/>
              <a:t>网易考拉海购提供稳定的资金支持。</a:t>
            </a:r>
          </a:p>
          <a:p>
            <a:pPr>
              <a:lnSpc>
                <a:spcPct val="150000"/>
              </a:lnSpc>
              <a:spcBef>
                <a:spcPts val="600"/>
              </a:spcBef>
            </a:pPr>
            <a:endParaRPr lang="zh-CN" altLang="en-US" sz="2000" dirty="0"/>
          </a:p>
        </p:txBody>
      </p:sp>
      <p:sp>
        <p:nvSpPr>
          <p:cNvPr id="4" name="TextBox 96"/>
          <p:cNvSpPr txBox="1">
            <a:spLocks noChangeArrowheads="1"/>
          </p:cNvSpPr>
          <p:nvPr/>
        </p:nvSpPr>
        <p:spPr bwMode="auto">
          <a:xfrm>
            <a:off x="1731169" y="2122586"/>
            <a:ext cx="15287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buFont typeface="Arial" pitchFamily="34" charset="0"/>
              <a:buNone/>
              <a:defRPr/>
            </a:pPr>
            <a:r>
              <a:rPr lang="zh-CN" altLang="zh-CN" b="1" dirty="0" smtClean="0">
                <a:solidFill>
                  <a:schemeClr val="tx1">
                    <a:lumMod val="65000"/>
                    <a:lumOff val="35000"/>
                  </a:schemeClr>
                </a:solidFill>
                <a:latin typeface="微软雅黑" pitchFamily="34" charset="-122"/>
                <a:ea typeface="微软雅黑" pitchFamily="34" charset="-122"/>
                <a:sym typeface="Calibri" pitchFamily="34" charset="0"/>
              </a:rPr>
              <a:t>收入、净利润</a:t>
            </a:r>
          </a:p>
        </p:txBody>
      </p:sp>
      <p:sp>
        <p:nvSpPr>
          <p:cNvPr id="5" name="矩形 95"/>
          <p:cNvSpPr>
            <a:spLocks noChangeArrowheads="1"/>
          </p:cNvSpPr>
          <p:nvPr/>
        </p:nvSpPr>
        <p:spPr bwMode="auto">
          <a:xfrm>
            <a:off x="2212181" y="4400649"/>
            <a:ext cx="452438" cy="187325"/>
          </a:xfrm>
          <a:prstGeom prst="rect">
            <a:avLst/>
          </a:prstGeom>
          <a:solidFill>
            <a:schemeClr val="bg1"/>
          </a:solidFill>
          <a:ln w="25400">
            <a:solidFill>
              <a:schemeClr val="bg1"/>
            </a:solidFill>
            <a:miter lim="800000"/>
            <a:headEnd/>
            <a:tailEnd/>
          </a:ln>
        </p:spPr>
        <p:txBody>
          <a:bodyPr lIns="68580" tIns="34290" rIns="68580" bIns="34290" anchor="ct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endParaRPr lang="zh-CN" altLang="en-US" sz="1400">
              <a:solidFill>
                <a:srgbClr val="FFFFFF"/>
              </a:solidFill>
            </a:endParaRPr>
          </a:p>
        </p:txBody>
      </p:sp>
      <p:sp>
        <p:nvSpPr>
          <p:cNvPr id="6" name="矩形 96"/>
          <p:cNvSpPr>
            <a:spLocks noChangeArrowheads="1"/>
          </p:cNvSpPr>
          <p:nvPr/>
        </p:nvSpPr>
        <p:spPr bwMode="auto">
          <a:xfrm>
            <a:off x="3150394" y="4400649"/>
            <a:ext cx="587375" cy="177800"/>
          </a:xfrm>
          <a:prstGeom prst="rect">
            <a:avLst/>
          </a:prstGeom>
          <a:solidFill>
            <a:schemeClr val="bg1"/>
          </a:solidFill>
          <a:ln w="25400">
            <a:solidFill>
              <a:schemeClr val="bg1"/>
            </a:solidFill>
            <a:miter lim="800000"/>
            <a:headEnd/>
            <a:tailEnd/>
          </a:ln>
        </p:spPr>
        <p:txBody>
          <a:bodyPr lIns="68580" tIns="34290" rIns="68580" bIns="34290" anchor="ct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endParaRPr lang="zh-CN" altLang="en-US" sz="1400">
              <a:solidFill>
                <a:srgbClr val="FFFFFF"/>
              </a:solidFill>
            </a:endParaRPr>
          </a:p>
        </p:txBody>
      </p:sp>
      <p:sp>
        <p:nvSpPr>
          <p:cNvPr id="7" name="TextBox 99"/>
          <p:cNvSpPr txBox="1">
            <a:spLocks noChangeArrowheads="1"/>
          </p:cNvSpPr>
          <p:nvPr/>
        </p:nvSpPr>
        <p:spPr bwMode="auto">
          <a:xfrm>
            <a:off x="1818481" y="4364136"/>
            <a:ext cx="4841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buFont typeface="Arial" pitchFamily="34" charset="0"/>
              <a:buNone/>
              <a:defRPr/>
            </a:pPr>
            <a:r>
              <a:rPr lang="zh-CN" altLang="zh-CN" sz="900" b="1">
                <a:solidFill>
                  <a:schemeClr val="bg1">
                    <a:lumMod val="50000"/>
                  </a:schemeClr>
                </a:solidFill>
                <a:latin typeface="微软雅黑" pitchFamily="34" charset="-122"/>
                <a:ea typeface="微软雅黑" pitchFamily="34" charset="-122"/>
                <a:sym typeface="Calibri" pitchFamily="34" charset="0"/>
              </a:rPr>
              <a:t>年收入</a:t>
            </a:r>
          </a:p>
        </p:txBody>
      </p:sp>
      <p:sp>
        <p:nvSpPr>
          <p:cNvPr id="8" name="TextBox 100"/>
          <p:cNvSpPr txBox="1">
            <a:spLocks noChangeArrowheads="1"/>
          </p:cNvSpPr>
          <p:nvPr/>
        </p:nvSpPr>
        <p:spPr bwMode="auto">
          <a:xfrm>
            <a:off x="2969419" y="4373661"/>
            <a:ext cx="4857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buFont typeface="Arial" pitchFamily="34" charset="0"/>
              <a:buNone/>
              <a:defRPr/>
            </a:pPr>
            <a:r>
              <a:rPr lang="zh-CN" altLang="zh-CN" sz="900" b="1" dirty="0">
                <a:solidFill>
                  <a:schemeClr val="bg1">
                    <a:lumMod val="50000"/>
                  </a:schemeClr>
                </a:solidFill>
                <a:latin typeface="微软雅黑" pitchFamily="34" charset="-122"/>
                <a:ea typeface="微软雅黑" pitchFamily="34" charset="-122"/>
                <a:sym typeface="Calibri" pitchFamily="34" charset="0"/>
              </a:rPr>
              <a:t>净利润</a:t>
            </a:r>
          </a:p>
        </p:txBody>
      </p:sp>
      <p:sp>
        <p:nvSpPr>
          <p:cNvPr id="9" name="TextBox 102"/>
          <p:cNvSpPr txBox="1">
            <a:spLocks noChangeArrowheads="1"/>
          </p:cNvSpPr>
          <p:nvPr/>
        </p:nvSpPr>
        <p:spPr bwMode="auto">
          <a:xfrm>
            <a:off x="3596481" y="2195611"/>
            <a:ext cx="715963"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eaLnBrk="1" hangingPunct="1">
              <a:lnSpc>
                <a:spcPct val="100000"/>
              </a:lnSpc>
              <a:spcBef>
                <a:spcPct val="0"/>
              </a:spcBef>
              <a:buFont typeface="Arial" charset="0"/>
              <a:buNone/>
            </a:pPr>
            <a:r>
              <a:rPr lang="zh-CN" altLang="zh-CN" sz="900">
                <a:latin typeface="微软雅黑" pitchFamily="34" charset="-122"/>
                <a:ea typeface="微软雅黑" pitchFamily="34" charset="-122"/>
              </a:rPr>
              <a:t>亿元人民币</a:t>
            </a:r>
          </a:p>
        </p:txBody>
      </p:sp>
      <p:sp>
        <p:nvSpPr>
          <p:cNvPr id="10" name="矩形 101"/>
          <p:cNvSpPr>
            <a:spLocks noChangeArrowheads="1"/>
          </p:cNvSpPr>
          <p:nvPr/>
        </p:nvSpPr>
        <p:spPr bwMode="auto">
          <a:xfrm rot="16200000">
            <a:off x="4529336" y="3468786"/>
            <a:ext cx="1228725" cy="187325"/>
          </a:xfrm>
          <a:prstGeom prst="rect">
            <a:avLst/>
          </a:prstGeom>
          <a:solidFill>
            <a:schemeClr val="bg1"/>
          </a:solidFill>
          <a:ln w="25400">
            <a:solidFill>
              <a:schemeClr val="bg1"/>
            </a:solidFill>
            <a:miter lim="800000"/>
            <a:headEnd/>
            <a:tailEnd/>
          </a:ln>
        </p:spPr>
        <p:txBody>
          <a:bodyPr lIns="68580" tIns="34290" rIns="68580" bIns="34290" anchor="ct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algn="ctr" eaLnBrk="1" hangingPunct="1">
              <a:lnSpc>
                <a:spcPct val="100000"/>
              </a:lnSpc>
              <a:spcBef>
                <a:spcPct val="0"/>
              </a:spcBef>
              <a:buFont typeface="Arial" charset="0"/>
              <a:buNone/>
            </a:pPr>
            <a:endParaRPr lang="zh-CN" altLang="en-US" sz="1400">
              <a:solidFill>
                <a:srgbClr val="FFFFFF"/>
              </a:solidFill>
            </a:endParaRPr>
          </a:p>
        </p:txBody>
      </p:sp>
      <p:sp>
        <p:nvSpPr>
          <p:cNvPr id="11" name="TextBox 104"/>
          <p:cNvSpPr txBox="1">
            <a:spLocks noChangeArrowheads="1"/>
          </p:cNvSpPr>
          <p:nvPr/>
        </p:nvSpPr>
        <p:spPr bwMode="auto">
          <a:xfrm>
            <a:off x="7685286" y="2246411"/>
            <a:ext cx="36988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eaLnBrk="1" hangingPunct="1">
              <a:lnSpc>
                <a:spcPct val="100000"/>
              </a:lnSpc>
              <a:spcBef>
                <a:spcPct val="0"/>
              </a:spcBef>
              <a:buFont typeface="Arial" charset="0"/>
              <a:buNone/>
            </a:pPr>
            <a:r>
              <a:rPr lang="zh-CN" altLang="zh-CN" sz="900">
                <a:latin typeface="微软雅黑" pitchFamily="34" charset="-122"/>
                <a:ea typeface="微软雅黑" pitchFamily="34" charset="-122"/>
              </a:rPr>
              <a:t>美元</a:t>
            </a:r>
          </a:p>
        </p:txBody>
      </p:sp>
      <p:sp>
        <p:nvSpPr>
          <p:cNvPr id="12" name="TextBox 4"/>
          <p:cNvSpPr txBox="1">
            <a:spLocks noChangeArrowheads="1"/>
          </p:cNvSpPr>
          <p:nvPr/>
        </p:nvSpPr>
        <p:spPr bwMode="auto">
          <a:xfrm>
            <a:off x="6216848" y="2119411"/>
            <a:ext cx="6000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buFont typeface="Arial" pitchFamily="34" charset="0"/>
              <a:buNone/>
              <a:defRPr/>
            </a:pPr>
            <a:r>
              <a:rPr lang="zh-CN" altLang="zh-CN" b="1" dirty="0" smtClean="0">
                <a:solidFill>
                  <a:schemeClr val="tx1">
                    <a:lumMod val="65000"/>
                    <a:lumOff val="35000"/>
                  </a:schemeClr>
                </a:solidFill>
                <a:latin typeface="微软雅黑" pitchFamily="34" charset="-122"/>
                <a:ea typeface="微软雅黑" pitchFamily="34" charset="-122"/>
                <a:sym typeface="Calibri" pitchFamily="34" charset="0"/>
              </a:rPr>
              <a:t>股价</a:t>
            </a:r>
          </a:p>
        </p:txBody>
      </p:sp>
      <p:sp>
        <p:nvSpPr>
          <p:cNvPr id="13" name="TextBox 102"/>
          <p:cNvSpPr txBox="1">
            <a:spLocks noChangeArrowheads="1"/>
          </p:cNvSpPr>
          <p:nvPr/>
        </p:nvSpPr>
        <p:spPr bwMode="auto">
          <a:xfrm>
            <a:off x="8161536" y="4040286"/>
            <a:ext cx="407987"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eaLnBrk="1" hangingPunct="1">
              <a:lnSpc>
                <a:spcPct val="100000"/>
              </a:lnSpc>
              <a:spcBef>
                <a:spcPct val="0"/>
              </a:spcBef>
              <a:buFont typeface="Arial" charset="0"/>
              <a:buNone/>
            </a:pPr>
            <a:r>
              <a:rPr lang="en-US" altLang="zh-CN" sz="800"/>
              <a:t>Y2015</a:t>
            </a:r>
            <a:endParaRPr lang="zh-CN" altLang="en-US" sz="800"/>
          </a:p>
        </p:txBody>
      </p:sp>
      <p:sp>
        <p:nvSpPr>
          <p:cNvPr id="14" name="矩形 104"/>
          <p:cNvSpPr>
            <a:spLocks noChangeArrowheads="1"/>
          </p:cNvSpPr>
          <p:nvPr/>
        </p:nvSpPr>
        <p:spPr bwMode="auto">
          <a:xfrm>
            <a:off x="1591469" y="4383186"/>
            <a:ext cx="179387" cy="147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eaLnBrk="1" hangingPunct="1">
              <a:lnSpc>
                <a:spcPct val="100000"/>
              </a:lnSpc>
              <a:spcBef>
                <a:spcPct val="0"/>
              </a:spcBef>
              <a:buFont typeface="Arial" charset="0"/>
              <a:buNone/>
            </a:pPr>
            <a:endParaRPr lang="zh-CN" altLang="en-US" sz="1400"/>
          </a:p>
        </p:txBody>
      </p:sp>
      <p:sp>
        <p:nvSpPr>
          <p:cNvPr id="15" name="矩形 105"/>
          <p:cNvSpPr>
            <a:spLocks noChangeArrowheads="1"/>
          </p:cNvSpPr>
          <p:nvPr/>
        </p:nvSpPr>
        <p:spPr bwMode="auto">
          <a:xfrm>
            <a:off x="2818606" y="4383186"/>
            <a:ext cx="179388" cy="1476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750"/>
              </a:spcBef>
              <a:buChar char="•"/>
              <a:defRPr sz="2100">
                <a:solidFill>
                  <a:schemeClr val="tx1"/>
                </a:solidFill>
                <a:latin typeface="Calibri" pitchFamily="34" charset="0"/>
                <a:ea typeface="宋体" charset="-122"/>
                <a:sym typeface="Calibri" pitchFamily="34" charset="0"/>
              </a:defRPr>
            </a:lvl1pPr>
            <a:lvl2pPr marL="742950" indent="-285750" eaLnBrk="0" hangingPunct="0">
              <a:lnSpc>
                <a:spcPct val="90000"/>
              </a:lnSpc>
              <a:spcBef>
                <a:spcPts val="375"/>
              </a:spcBef>
              <a:buChar char="•"/>
              <a:defRPr>
                <a:solidFill>
                  <a:schemeClr val="tx1"/>
                </a:solidFill>
                <a:latin typeface="Calibri" pitchFamily="34" charset="0"/>
                <a:ea typeface="宋体" charset="-122"/>
                <a:sym typeface="Calibri" pitchFamily="34" charset="0"/>
              </a:defRPr>
            </a:lvl2pPr>
            <a:lvl3pPr marL="11430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3pPr>
            <a:lvl4pPr marL="16002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4pPr>
            <a:lvl5pPr marL="2057400" indent="-228600" eaLnBrk="0" hangingPunct="0">
              <a:lnSpc>
                <a:spcPct val="90000"/>
              </a:lnSpc>
              <a:spcBef>
                <a:spcPts val="375"/>
              </a:spcBef>
              <a:buChar char="•"/>
              <a:defRPr sz="1500">
                <a:solidFill>
                  <a:schemeClr val="tx1"/>
                </a:solidFill>
                <a:latin typeface="Calibri" pitchFamily="34" charset="0"/>
                <a:ea typeface="宋体" charset="-122"/>
                <a:sym typeface="Calibri" pitchFamily="34" charset="0"/>
              </a:defRPr>
            </a:lvl5pPr>
            <a:lvl6pPr marL="25146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6pPr>
            <a:lvl7pPr marL="29718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7pPr>
            <a:lvl8pPr marL="34290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8pPr>
            <a:lvl9pPr marL="3886200" indent="-228600" eaLnBrk="0" fontAlgn="base" hangingPunct="0">
              <a:lnSpc>
                <a:spcPct val="90000"/>
              </a:lnSpc>
              <a:spcBef>
                <a:spcPts val="375"/>
              </a:spcBef>
              <a:spcAft>
                <a:spcPct val="0"/>
              </a:spcAft>
              <a:buFont typeface="Arial" charset="0"/>
              <a:buChar char="•"/>
              <a:defRPr sz="1500">
                <a:solidFill>
                  <a:schemeClr val="tx1"/>
                </a:solidFill>
                <a:latin typeface="Calibri" pitchFamily="34" charset="0"/>
                <a:ea typeface="宋体" charset="-122"/>
                <a:sym typeface="Calibri" pitchFamily="34" charset="0"/>
              </a:defRPr>
            </a:lvl9pPr>
          </a:lstStyle>
          <a:p>
            <a:pPr eaLnBrk="1" hangingPunct="1">
              <a:lnSpc>
                <a:spcPct val="100000"/>
              </a:lnSpc>
              <a:spcBef>
                <a:spcPct val="0"/>
              </a:spcBef>
              <a:buFont typeface="Arial" charset="0"/>
              <a:buNone/>
            </a:pPr>
            <a:endParaRPr lang="zh-CN" altLang="en-US" sz="1400"/>
          </a:p>
        </p:txBody>
      </p:sp>
      <p:graphicFrame>
        <p:nvGraphicFramePr>
          <p:cNvPr id="16" name="图表 2"/>
          <p:cNvGraphicFramePr>
            <a:graphicFrameLocks/>
          </p:cNvGraphicFramePr>
          <p:nvPr>
            <p:extLst>
              <p:ext uri="{D42A27DB-BD31-4B8C-83A1-F6EECF244321}">
                <p14:modId xmlns:p14="http://schemas.microsoft.com/office/powerpoint/2010/main" val="2332961487"/>
              </p:ext>
            </p:extLst>
          </p:nvPr>
        </p:nvGraphicFramePr>
        <p:xfrm>
          <a:off x="551656" y="2273399"/>
          <a:ext cx="4111625" cy="2254250"/>
        </p:xfrm>
        <a:graphic>
          <a:graphicData uri="http://schemas.openxmlformats.org/presentationml/2006/ole">
            <mc:AlternateContent xmlns:mc="http://schemas.openxmlformats.org/markup-compatibility/2006">
              <mc:Choice xmlns:v="urn:schemas-microsoft-com:vml" Requires="v">
                <p:oleObj spid="_x0000_s3100" r:id="rId4" imgW="6255038" imgH="3432345" progId="Excel.Chart.8">
                  <p:embed/>
                </p:oleObj>
              </mc:Choice>
              <mc:Fallback>
                <p:oleObj r:id="rId4" imgW="6255038" imgH="3432345"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56" y="2273399"/>
                        <a:ext cx="411162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图表 1"/>
          <p:cNvGraphicFramePr>
            <a:graphicFrameLocks/>
          </p:cNvGraphicFramePr>
          <p:nvPr>
            <p:extLst>
              <p:ext uri="{D42A27DB-BD31-4B8C-83A1-F6EECF244321}">
                <p14:modId xmlns:p14="http://schemas.microsoft.com/office/powerpoint/2010/main" val="3608698247"/>
              </p:ext>
            </p:extLst>
          </p:nvPr>
        </p:nvGraphicFramePr>
        <p:xfrm>
          <a:off x="4865886" y="2227361"/>
          <a:ext cx="3738562" cy="2165350"/>
        </p:xfrm>
        <a:graphic>
          <a:graphicData uri="http://schemas.openxmlformats.org/presentationml/2006/ole">
            <mc:AlternateContent xmlns:mc="http://schemas.openxmlformats.org/markup-compatibility/2006">
              <mc:Choice xmlns:v="urn:schemas-microsoft-com:vml" Requires="v">
                <p:oleObj spid="_x0000_s3101" r:id="rId7" imgW="5450296" imgH="3158002" progId="Excel.Chart.8">
                  <p:embed/>
                </p:oleObj>
              </mc:Choice>
              <mc:Fallback>
                <p:oleObj r:id="rId7" imgW="5450296" imgH="3158002" progId="Excel.Char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886" y="2227361"/>
                        <a:ext cx="3738562"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9486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rPr>
              <a:t>网易考拉海购品牌愿景</a:t>
            </a:r>
            <a:endParaRPr lang="zh-CN" altLang="en-US" dirty="0">
              <a:solidFill>
                <a:srgbClr val="C00000"/>
              </a:solidFill>
            </a:endParaRPr>
          </a:p>
        </p:txBody>
      </p:sp>
      <p:sp>
        <p:nvSpPr>
          <p:cNvPr id="3" name="内容占位符 2"/>
          <p:cNvSpPr>
            <a:spLocks noGrp="1"/>
          </p:cNvSpPr>
          <p:nvPr>
            <p:ph idx="1"/>
          </p:nvPr>
        </p:nvSpPr>
        <p:spPr/>
        <p:txBody>
          <a:bodyPr vert="horz" lIns="91440" tIns="45720" rIns="91440" bIns="45720" rtlCol="0">
            <a:normAutofit/>
          </a:bodyPr>
          <a:lstStyle/>
          <a:p>
            <a:pPr>
              <a:lnSpc>
                <a:spcPct val="150000"/>
              </a:lnSpc>
              <a:spcBef>
                <a:spcPts val="600"/>
              </a:spcBef>
            </a:pPr>
            <a:r>
              <a:rPr lang="zh-CN" altLang="en-US" sz="2000" dirty="0" smtClean="0"/>
              <a:t>“</a:t>
            </a:r>
            <a:r>
              <a:rPr lang="zh-CN" altLang="en-US" sz="2000" dirty="0"/>
              <a:t>用更少的钱，过更好的生活”</a:t>
            </a:r>
          </a:p>
          <a:p>
            <a:pPr>
              <a:lnSpc>
                <a:spcPct val="150000"/>
              </a:lnSpc>
              <a:spcBef>
                <a:spcPts val="600"/>
              </a:spcBef>
            </a:pPr>
            <a:r>
              <a:rPr lang="zh-CN" altLang="en-US" sz="2000" dirty="0" smtClean="0"/>
              <a:t>网</a:t>
            </a:r>
            <a:r>
              <a:rPr lang="zh-CN" altLang="en-US" sz="2000" dirty="0"/>
              <a:t>易考拉海购致力于为中国消费者精选全球高品质、高性价比商品，打破用户与海外商品之前的信息不对等，通过自身的不断优化，最大限度压低</a:t>
            </a:r>
            <a:r>
              <a:rPr lang="zh-CN" altLang="en-US" sz="2000" dirty="0" smtClean="0"/>
              <a:t>商品价格，</a:t>
            </a:r>
            <a:r>
              <a:rPr lang="zh-CN" altLang="en-US" sz="2000" dirty="0"/>
              <a:t>帮助中国消费者以更</a:t>
            </a:r>
            <a:r>
              <a:rPr lang="zh-CN" altLang="en-US" sz="2000" dirty="0" smtClean="0"/>
              <a:t>低成本</a:t>
            </a:r>
            <a:r>
              <a:rPr lang="zh-CN" altLang="en-US" sz="2000" dirty="0"/>
              <a:t>实现与全球品质生活的</a:t>
            </a:r>
            <a:r>
              <a:rPr lang="zh-CN" altLang="en-US" sz="2000" dirty="0" smtClean="0"/>
              <a:t>同步</a:t>
            </a:r>
            <a:endParaRPr lang="zh-CN" altLang="en-US" sz="2000" dirty="0"/>
          </a:p>
          <a:p>
            <a:pPr>
              <a:lnSpc>
                <a:spcPct val="150000"/>
              </a:lnSpc>
              <a:spcBef>
                <a:spcPts val="600"/>
              </a:spcBef>
            </a:pPr>
            <a:endParaRPr lang="zh-CN" altLang="en-US" sz="2000" dirty="0"/>
          </a:p>
        </p:txBody>
      </p:sp>
    </p:spTree>
    <p:extLst>
      <p:ext uri="{BB962C8B-B14F-4D97-AF65-F5344CB8AC3E}">
        <p14:creationId xmlns:p14="http://schemas.microsoft.com/office/powerpoint/2010/main" val="2378445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3858</TotalTime>
  <Words>1126</Words>
  <Application>Microsoft Office PowerPoint</Application>
  <PresentationFormat>全屏显示(16:9)</PresentationFormat>
  <Paragraphs>117</Paragraphs>
  <Slides>25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Microsoft Excel 图表</vt:lpstr>
      <vt:lpstr>网易考拉海购品牌介绍</vt:lpstr>
      <vt:lpstr>谁是网易考拉海购</vt:lpstr>
      <vt:lpstr>网易考拉海购简介</vt:lpstr>
      <vt:lpstr>网易考拉海购简介</vt:lpstr>
      <vt:lpstr>网易考拉海购简介</vt:lpstr>
      <vt:lpstr>网易公司简介</vt:lpstr>
      <vt:lpstr>网易公司简介</vt:lpstr>
      <vt:lpstr>网易公司简介</vt:lpstr>
      <vt:lpstr>网易考拉海购品牌愿景</vt:lpstr>
      <vt:lpstr>网易考拉海购的行业地位</vt:lpstr>
      <vt:lpstr>网易考拉海购的核心优势</vt:lpstr>
      <vt:lpstr>媒体型电商</vt:lpstr>
      <vt:lpstr>媒体型电商</vt:lpstr>
      <vt:lpstr>自营电商</vt:lpstr>
      <vt:lpstr>四维选品法则</vt:lpstr>
      <vt:lpstr>仓储物流</vt:lpstr>
      <vt:lpstr>仓储物流</vt:lpstr>
      <vt:lpstr>最受中国海淘用户欢迎的跨境电商</vt:lpstr>
      <vt:lpstr>最受用户欢迎的跨境电商</vt:lpstr>
      <vt:lpstr>最受用户欢迎的跨境电商</vt:lpstr>
      <vt:lpstr>网易考拉海购：做最好的合作伙伴</vt:lpstr>
      <vt:lpstr>保姆式服务+</vt:lpstr>
      <vt:lpstr>最好的付款条件</vt:lpstr>
      <vt:lpstr>我们的合作伙伴</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Xuqingyan</cp:lastModifiedBy>
  <cp:revision>90</cp:revision>
  <cp:lastPrinted>2016-07-20T06:01:59Z</cp:lastPrinted>
  <dcterms:created xsi:type="dcterms:W3CDTF">2016-06-20T06:01:19Z</dcterms:created>
  <dcterms:modified xsi:type="dcterms:W3CDTF">2016-07-21T01:26:12Z</dcterms:modified>
</cp:coreProperties>
</file>