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84" r:id="rId3"/>
    <p:sldId id="285" r:id="rId4"/>
    <p:sldId id="286" r:id="rId5"/>
    <p:sldId id="287" r:id="rId6"/>
    <p:sldId id="288" r:id="rId7"/>
    <p:sldId id="260" r:id="rId8"/>
    <p:sldId id="257" r:id="rId9"/>
    <p:sldId id="283" r:id="rId10"/>
    <p:sldId id="281" r:id="rId11"/>
    <p:sldId id="282" r:id="rId12"/>
    <p:sldId id="269" r:id="rId13"/>
    <p:sldId id="270" r:id="rId14"/>
    <p:sldId id="262" r:id="rId15"/>
    <p:sldId id="275" r:id="rId16"/>
    <p:sldId id="266" r:id="rId17"/>
    <p:sldId id="279" r:id="rId18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93" autoAdjust="0"/>
  </p:normalViewPr>
  <p:slideViewPr>
    <p:cSldViewPr>
      <p:cViewPr varScale="1">
        <p:scale>
          <a:sx n="82" d="100"/>
          <a:sy n="82" d="100"/>
        </p:scale>
        <p:origin x="24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anose="02020500000000000000" pitchFamily="18" charset="-120"/>
              </a:defRPr>
            </a:lvl1pPr>
          </a:lstStyle>
          <a:p>
            <a:fld id="{9C8B3922-F74B-47F8-A2B4-A2037F1A4A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4658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</a:rPr>
              <a:t>sudo apt-get update</a:t>
            </a:r>
          </a:p>
          <a:p>
            <a:r>
              <a:rPr lang="en-US" altLang="zh-TW">
                <a:latin typeface="Arial" panose="020B0604020202020204" pitchFamily="34" charset="0"/>
              </a:rPr>
              <a:t>sudo apt-get install wireshark</a:t>
            </a:r>
            <a:endParaRPr lang="zh-TW" altLang="en-US">
              <a:latin typeface="Arial" panose="020B0604020202020204" pitchFamily="34" charset="0"/>
            </a:endParaRPr>
          </a:p>
          <a:p>
            <a:r>
              <a:rPr lang="en-US" altLang="zh-TW">
                <a:latin typeface="Arial" panose="020B0604020202020204" pitchFamily="34" charset="0"/>
              </a:rPr>
              <a:t>sudo groupadd wireshark</a:t>
            </a:r>
            <a:endParaRPr lang="zh-TW" altLang="en-US">
              <a:latin typeface="Arial" panose="020B0604020202020204" pitchFamily="34" charset="0"/>
            </a:endParaRPr>
          </a:p>
          <a:p>
            <a:r>
              <a:rPr lang="en-US" altLang="zh-TW">
                <a:latin typeface="Arial" panose="020B0604020202020204" pitchFamily="34" charset="0"/>
              </a:rPr>
              <a:t>sudo usermod -a -G wireshark bunlab</a:t>
            </a:r>
            <a:endParaRPr lang="zh-TW" altLang="en-US">
              <a:latin typeface="Arial" panose="020B0604020202020204" pitchFamily="34" charset="0"/>
            </a:endParaRPr>
          </a:p>
          <a:p>
            <a:r>
              <a:rPr lang="en-US" altLang="zh-TW">
                <a:latin typeface="Arial" panose="020B0604020202020204" pitchFamily="34" charset="0"/>
              </a:rPr>
              <a:t>sudo chgrp wireshark /usr/bin/dumpcap</a:t>
            </a:r>
            <a:endParaRPr lang="zh-TW" altLang="en-US">
              <a:latin typeface="Arial" panose="020B0604020202020204" pitchFamily="34" charset="0"/>
            </a:endParaRPr>
          </a:p>
          <a:p>
            <a:r>
              <a:rPr lang="en-US" altLang="zh-TW">
                <a:latin typeface="Arial" panose="020B0604020202020204" pitchFamily="34" charset="0"/>
              </a:rPr>
              <a:t>sudo chmod 750 /usr/bin/dumpcap</a:t>
            </a:r>
            <a:endParaRPr lang="zh-TW" altLang="en-US">
              <a:latin typeface="Arial" panose="020B0604020202020204" pitchFamily="34" charset="0"/>
            </a:endParaRPr>
          </a:p>
          <a:p>
            <a:r>
              <a:rPr lang="en-US" altLang="zh-TW">
                <a:latin typeface="Arial" panose="020B0604020202020204" pitchFamily="34" charset="0"/>
              </a:rPr>
              <a:t>sudo setcap cap_net_raw,cap_net_admin=eip /usr/bin/dumpcap</a:t>
            </a:r>
            <a:endParaRPr lang="zh-TW" altLang="en-US">
              <a:latin typeface="Arial" panose="020B0604020202020204" pitchFamily="34" charset="0"/>
            </a:endParaRPr>
          </a:p>
          <a:p>
            <a:r>
              <a:rPr lang="en-US" altLang="zh-TW">
                <a:latin typeface="Arial" panose="020B0604020202020204" pitchFamily="34" charset="0"/>
              </a:rPr>
              <a:t>sudo getcap /usr/bin/dumpcap</a:t>
            </a:r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1590CBCD-333C-4034-83C1-9ECD62EF5E5D}" type="slidenum">
              <a:rPr lang="en-US" altLang="zh-TW">
                <a:ea typeface="新細明體" panose="02020500000000000000" pitchFamily="18" charset="-120"/>
              </a:rPr>
              <a:pPr eaLnBrk="1" hangingPunct="1"/>
              <a:t>8</a:t>
            </a:fld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78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B475F881-9AEC-4BCE-9B34-49FBDC01EA21}" type="slidenum">
              <a:rPr lang="en-US" altLang="zh-TW">
                <a:ea typeface="新細明體" panose="02020500000000000000" pitchFamily="18" charset="-120"/>
              </a:rPr>
              <a:pPr eaLnBrk="1" hangingPunct="1"/>
              <a:t>9</a:t>
            </a:fld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187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8B3922-F74B-47F8-A2B4-A2037F1A4A9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04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</a:rPr>
              <a:t>ftp ca.nctu.edu.tw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==================</a:t>
            </a:r>
          </a:p>
          <a:p>
            <a:r>
              <a:rPr lang="en-US" altLang="zh-TW" dirty="0" err="1">
                <a:latin typeface="Arial" panose="020B0604020202020204" pitchFamily="34" charset="0"/>
              </a:rPr>
              <a:t>ssh</a:t>
            </a:r>
            <a:r>
              <a:rPr lang="en-US" altLang="zh-TW" dirty="0">
                <a:latin typeface="Arial" panose="020B0604020202020204" pitchFamily="34" charset="0"/>
              </a:rPr>
              <a:t> bunlab@140.113.144.197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pw :</a:t>
            </a:r>
            <a:r>
              <a:rPr lang="zh-TW" altLang="en-US" dirty="0">
                <a:latin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</a:rPr>
              <a:t>ImBun</a:t>
            </a:r>
            <a:endParaRPr lang="en-US" altLang="zh-TW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==================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telnet ptt.cc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==================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http://bun.cm.nctu.edu.tw/labinfo/?page_id=1224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pw :</a:t>
            </a:r>
            <a:r>
              <a:rPr lang="zh-TW" altLang="en-US" dirty="0">
                <a:latin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</a:rPr>
              <a:t>ting-adhoc-2019</a:t>
            </a:r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E133FC3B-09C3-44F9-80DD-6942C8D1ADE4}" type="slidenum">
              <a:rPr lang="en-US" altLang="zh-TW">
                <a:ea typeface="新細明體" panose="02020500000000000000" pitchFamily="18" charset="-120"/>
              </a:rPr>
              <a:pPr eaLnBrk="1" hangingPunct="1"/>
              <a:t>17</a:t>
            </a:fld>
            <a:endParaRPr lang="en-US" altLang="zh-TW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3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B78A-662A-4112-8D53-DE63B1DA75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79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03572-2B78-45C9-B54B-E4400F6C85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56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82E4A-3C86-43F1-90DA-0084B52ACA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365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BF25DC-5E44-4F1D-8DE3-9BE57503DDF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699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0066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9127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753CB-4DBE-4DB2-ABC1-FB28174D128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653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477A8-0DCB-400E-905E-FF536D60AD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90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36BF6-D838-4909-8943-CCF4994A08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049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98918-B0C6-49F3-A59E-CB931FB088A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537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DAC10-910E-461A-81D2-B1EF34737C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0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4D9672-1885-4B84-9EBB-827AB00F62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896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EFB8B-BFCC-4C0C-BDCE-669D0BF6B5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49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102A0-B449-444D-95B4-2312D6D545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850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4E55524-8BC3-41B7-8E9C-08114E37363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229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4600"/>
              <a:t>Wireless Ad Hoc Networks</a:t>
            </a:r>
            <a:br>
              <a:rPr lang="en-US" altLang="zh-TW" sz="4600"/>
            </a:br>
            <a:r>
              <a:rPr lang="en-US" altLang="zh-TW" sz="4600"/>
              <a:t>Lab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Wireshark</a:t>
            </a:r>
          </a:p>
          <a:p>
            <a:pPr eaLnBrk="1" hangingPunct="1"/>
            <a:r>
              <a:rPr lang="en-US" altLang="zh-TW"/>
              <a:t>Packets Sniff Experiment</a:t>
            </a:r>
          </a:p>
        </p:txBody>
      </p:sp>
      <p:sp>
        <p:nvSpPr>
          <p:cNvPr id="307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DBDC8E49-31C7-4A88-85DF-CA110532A30B}" type="slidenum">
              <a:rPr kumimoji="0" lang="en-US" altLang="zh-TW"/>
              <a:pPr eaLnBrk="1" hangingPunct="1"/>
              <a:t>1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dirty="0" err="1"/>
              <a:t>Wireshark</a:t>
            </a:r>
            <a:r>
              <a:rPr lang="en-US" altLang="zh-TW" sz="3800" dirty="0"/>
              <a:t> User Interface (I)</a:t>
            </a:r>
          </a:p>
        </p:txBody>
      </p:sp>
      <p:sp>
        <p:nvSpPr>
          <p:cNvPr id="717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77D25566-E9FF-472F-A2E7-64D89270562B}" type="slidenum">
              <a:rPr kumimoji="0" lang="en-US" altLang="zh-TW"/>
              <a:pPr eaLnBrk="1" hangingPunct="1"/>
              <a:t>10</a:t>
            </a:fld>
            <a:endParaRPr kumimoji="0" lang="en-US" altLang="zh-TW"/>
          </a:p>
        </p:txBody>
      </p:sp>
      <p:sp>
        <p:nvSpPr>
          <p:cNvPr id="7172" name="AutoShape 6" descr="https://www.maketecheasier.com/assets/uploads/2013/11/wireshark-Start-capture-700px.jpg"/>
          <p:cNvSpPr>
            <a:spLocks noChangeAspect="1" noChangeArrowheads="1"/>
          </p:cNvSpPr>
          <p:nvPr/>
        </p:nvSpPr>
        <p:spPr bwMode="auto">
          <a:xfrm>
            <a:off x="155575" y="-2484438"/>
            <a:ext cx="6667500" cy="518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7173" name="Picture 8" descr="https://www.maketecheasier.com/assets/uploads/2013/11/wireshark-Start-capture-70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667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dirty="0" err="1"/>
              <a:t>Wireshark</a:t>
            </a:r>
            <a:r>
              <a:rPr lang="en-US" altLang="zh-TW" sz="3800" dirty="0"/>
              <a:t> User Interface (II)</a:t>
            </a:r>
          </a:p>
        </p:txBody>
      </p:sp>
      <p:sp>
        <p:nvSpPr>
          <p:cNvPr id="819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A5348D13-3CA4-41C6-B841-3C68CE9A0656}" type="slidenum">
              <a:rPr kumimoji="0" lang="en-US" altLang="zh-TW"/>
              <a:pPr eaLnBrk="1" hangingPunct="1"/>
              <a:t>11</a:t>
            </a:fld>
            <a:endParaRPr kumimoji="0" lang="en-US" altLang="zh-TW"/>
          </a:p>
        </p:txBody>
      </p:sp>
      <p:pic>
        <p:nvPicPr>
          <p:cNvPr id="8196" name="Picture 6" descr="https://tesla.selinc.com/images/email/TSR/23/fig1_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80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zh-TW" sz="3800"/>
              <a:t>Linux Introduction w/ </a:t>
            </a:r>
            <a:br>
              <a:rPr lang="en-US" altLang="zh-TW" sz="3800"/>
            </a:br>
            <a:r>
              <a:rPr lang="en-US" altLang="zh-TW" sz="3800"/>
              <a:t>network command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700"/>
              <a:t>ifconfig - configure a network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/>
              <a:t>Set IP address, MAC address … etc </a:t>
            </a:r>
            <a:br>
              <a:rPr lang="en-US" altLang="zh-TW" sz="2100"/>
            </a:br>
            <a:br>
              <a:rPr lang="en-US" altLang="zh-TW" sz="2100"/>
            </a:br>
            <a:br>
              <a:rPr lang="en-US" altLang="zh-TW" sz="2100"/>
            </a:br>
            <a:endParaRPr lang="en-US" altLang="zh-TW" sz="210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305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F9D07CE1-874E-4287-AB29-AB0A96FC8C14}" type="slidenum">
              <a:rPr kumimoji="0" lang="en-US" altLang="zh-TW"/>
              <a:pPr eaLnBrk="1" hangingPunct="1"/>
              <a:t>12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/>
              <a:t>Linux Introduction w/</a:t>
            </a:r>
            <a:br>
              <a:rPr lang="en-US" altLang="zh-TW" sz="3800"/>
            </a:br>
            <a:r>
              <a:rPr lang="en-US" altLang="zh-TW" sz="3800"/>
              <a:t>wireless network command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700"/>
              <a:t>iwconfig - configure a wireless network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/>
              <a:t>Set ESSID, channel, rate …etc</a:t>
            </a:r>
            <a:br>
              <a:rPr lang="en-US" altLang="zh-TW" sz="2100"/>
            </a:br>
            <a:endParaRPr lang="en-US" altLang="zh-TW" sz="210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15340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A6D57659-423D-4189-86DE-6DDE28F88D20}" type="slidenum">
              <a:rPr kumimoji="0" lang="en-US" altLang="zh-TW"/>
              <a:pPr eaLnBrk="1" hangingPunct="1"/>
              <a:t>13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/>
              <a:t>Wireless Operating Modes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700"/>
              <a:t>Wi-Fi modes of operation (802.11 or Wi-Fi)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zh-TW" sz="2100"/>
              <a:t>Station (STA) infrastructure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700"/>
              <a:t>This mode is also called </a:t>
            </a:r>
            <a:r>
              <a:rPr lang="en-US" altLang="zh-TW" sz="1700" b="1"/>
              <a:t>“ Managed “</a:t>
            </a:r>
            <a:endParaRPr lang="fr-FR" altLang="zh-TW" sz="1700" b="1"/>
          </a:p>
          <a:p>
            <a:pPr lvl="1" eaLnBrk="1" hangingPunct="1">
              <a:lnSpc>
                <a:spcPct val="90000"/>
              </a:lnSpc>
            </a:pPr>
            <a:r>
              <a:rPr lang="fr-FR" altLang="zh-TW" sz="2100"/>
              <a:t>AccessPoint (AP) infrastructure mode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zh-TW" sz="2100"/>
              <a:t>Ad-Hoc (IBSS) mode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zh-TW" sz="2100"/>
              <a:t>Monitor (MON) mode (i.e, </a:t>
            </a:r>
            <a:r>
              <a:rPr lang="en-US" altLang="zh-TW" sz="2100"/>
              <a:t>Sniff mode</a:t>
            </a:r>
            <a:r>
              <a:rPr lang="fr-FR" altLang="zh-TW" sz="210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700"/>
              <a:t>Don’t need to connect any AP</a:t>
            </a:r>
          </a:p>
          <a:p>
            <a:pPr lvl="2" eaLnBrk="1" hangingPunct="1">
              <a:lnSpc>
                <a:spcPct val="90000"/>
              </a:lnSpc>
            </a:pPr>
            <a:endParaRPr lang="fr-FR" altLang="zh-TW" sz="2100"/>
          </a:p>
          <a:p>
            <a:pPr lvl="1" eaLnBrk="1" hangingPunct="1">
              <a:lnSpc>
                <a:spcPct val="90000"/>
              </a:lnSpc>
            </a:pPr>
            <a:endParaRPr lang="fr-FR" altLang="zh-TW" sz="2100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F52A7321-1177-48A3-A102-A6B2C1BDD058}" type="slidenum">
              <a:rPr kumimoji="0" lang="en-US" altLang="zh-TW"/>
              <a:pPr eaLnBrk="1" hangingPunct="1"/>
              <a:t>14</a:t>
            </a:fld>
            <a:endParaRPr kumimoji="0" lang="en-US" altLang="zh-TW"/>
          </a:p>
        </p:txBody>
      </p:sp>
      <p:pic>
        <p:nvPicPr>
          <p:cNvPr id="11269" name="圖片 26" descr="aa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4724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/>
              <a:t>Monitor mode – </a:t>
            </a:r>
            <a:r>
              <a:rPr lang="sv-SE" altLang="zh-TW" sz="3800"/>
              <a:t>Wireless Channel</a:t>
            </a:r>
            <a:endParaRPr lang="en-US" altLang="zh-TW" sz="3800"/>
          </a:p>
        </p:txBody>
      </p:sp>
      <p:sp>
        <p:nvSpPr>
          <p:cNvPr id="1229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1735F565-F837-48D6-ADC1-856BB0BB85C0}" type="slidenum">
              <a:rPr kumimoji="0" lang="en-US" altLang="zh-TW"/>
              <a:pPr eaLnBrk="1" hangingPunct="1"/>
              <a:t>15</a:t>
            </a:fld>
            <a:endParaRPr kumimoji="0" lang="en-US" altLang="zh-TW"/>
          </a:p>
        </p:txBody>
      </p:sp>
      <p:pic>
        <p:nvPicPr>
          <p:cNvPr id="12292" name="Picture 51" descr="https://sandilands.info/sgordon/images/wlan-channe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981200"/>
            <a:ext cx="9140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矩形 7"/>
          <p:cNvSpPr>
            <a:spLocks noChangeArrowheads="1"/>
          </p:cNvSpPr>
          <p:nvPr/>
        </p:nvSpPr>
        <p:spPr bwMode="auto">
          <a:xfrm>
            <a:off x="2057400" y="4572000"/>
            <a:ext cx="53371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Fig.   2.4 GHz Wi-Fi channels (802.11b,g WLAN)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/>
              <a:t>Packets Sniff Experiment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/>
              <a:t>[Step 1] Install Unix-like operating system.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(Done For You)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/>
              <a:t>[Step 2] Download &amp; install </a:t>
            </a:r>
            <a:r>
              <a:rPr lang="en-US" altLang="zh-TW" sz="2400" dirty="0" err="1"/>
              <a:t>Wireshark</a:t>
            </a:r>
            <a:r>
              <a:rPr lang="en-US" altLang="zh-TW" sz="2400" dirty="0"/>
              <a:t>.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(Done For You)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/>
              <a:t>[Step 3] Switch the wireless NIC to monitor mode.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dirty="0"/>
              <a:t>delete the normal </a:t>
            </a:r>
            <a:r>
              <a:rPr lang="en-US" altLang="zh-TW" sz="2000" i="1" dirty="0" err="1"/>
              <a:t>wlan</a:t>
            </a:r>
            <a:r>
              <a:rPr lang="en-US" altLang="zh-TW" sz="2000" i="1" dirty="0"/>
              <a:t>#</a:t>
            </a:r>
            <a:r>
              <a:rPr lang="en-US" altLang="zh-TW" sz="2000" dirty="0"/>
              <a:t> interface if it’s unused 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1600" i="1" dirty="0" err="1"/>
              <a:t>iw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dev</a:t>
            </a:r>
            <a:r>
              <a:rPr lang="en-US" altLang="zh-TW" sz="1600" i="1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1600" i="1" dirty="0" err="1"/>
              <a:t>sudo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iw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dev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wlan</a:t>
            </a:r>
            <a:r>
              <a:rPr lang="en-US" altLang="zh-TW" sz="1600" i="1" dirty="0"/>
              <a:t># del</a:t>
            </a:r>
            <a:endParaRPr lang="en-US" altLang="zh-TW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dirty="0"/>
              <a:t>add a monitor interface called </a:t>
            </a:r>
            <a:r>
              <a:rPr lang="en-US" altLang="zh-TW" sz="2000" i="1" dirty="0" err="1"/>
              <a:t>mon</a:t>
            </a:r>
            <a:r>
              <a:rPr lang="en-US" altLang="zh-TW" sz="2000" i="1" dirty="0"/>
              <a:t>? </a:t>
            </a:r>
            <a:r>
              <a:rPr lang="en-US" altLang="zh-TW" sz="2000" dirty="0"/>
              <a:t>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1600" i="1" dirty="0" err="1"/>
              <a:t>sudo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iw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phy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phy</a:t>
            </a:r>
            <a:r>
              <a:rPr lang="en-US" altLang="zh-TW" sz="1600" i="1" dirty="0"/>
              <a:t># interface add </a:t>
            </a:r>
            <a:r>
              <a:rPr lang="en-US" altLang="zh-TW" sz="1600" i="1" dirty="0" err="1"/>
              <a:t>mon</a:t>
            </a:r>
            <a:r>
              <a:rPr lang="en-US" altLang="zh-TW" sz="1600" i="1" dirty="0"/>
              <a:t>? type monitor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dirty="0"/>
              <a:t>enable the </a:t>
            </a:r>
            <a:r>
              <a:rPr lang="en-US" altLang="zh-TW" sz="2000" i="1" dirty="0" err="1"/>
              <a:t>mon</a:t>
            </a:r>
            <a:r>
              <a:rPr lang="en-US" altLang="zh-TW" sz="2000" i="1" dirty="0"/>
              <a:t>? </a:t>
            </a:r>
            <a:r>
              <a:rPr lang="en-US" altLang="zh-TW" sz="2000" dirty="0"/>
              <a:t>interface using </a:t>
            </a:r>
            <a:r>
              <a:rPr lang="en-US" altLang="zh-TW" sz="2000" dirty="0" err="1"/>
              <a:t>ifconfig</a:t>
            </a:r>
            <a:r>
              <a:rPr lang="en-US" altLang="zh-TW" sz="2000" dirty="0"/>
              <a:t> 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      </a:t>
            </a:r>
            <a:r>
              <a:rPr lang="en-US" altLang="zh-TW" sz="1600" i="1" dirty="0" err="1"/>
              <a:t>sudo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ifconfig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mon</a:t>
            </a:r>
            <a:r>
              <a:rPr lang="en-US" altLang="zh-TW" sz="1600" i="1" dirty="0"/>
              <a:t>? up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000" dirty="0"/>
              <a:t>specify the wireless LAN frequency you want to capture on 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000" dirty="0"/>
              <a:t>	      </a:t>
            </a:r>
            <a:r>
              <a:rPr lang="en-US" altLang="zh-TW" sz="1600" i="1" dirty="0" err="1"/>
              <a:t>sudo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iwconfig</a:t>
            </a:r>
            <a:r>
              <a:rPr lang="en-US" altLang="zh-TW" sz="1600" i="1" dirty="0"/>
              <a:t> </a:t>
            </a:r>
            <a:r>
              <a:rPr lang="en-US" altLang="zh-TW" sz="1600" i="1" dirty="0" err="1"/>
              <a:t>mon</a:t>
            </a:r>
            <a:r>
              <a:rPr lang="en-US" altLang="zh-TW" sz="1600" i="1" dirty="0"/>
              <a:t>? channel 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600" dirty="0"/>
              <a:t>     or     </a:t>
            </a:r>
            <a:r>
              <a:rPr lang="en-US" altLang="zh-TW" sz="1600" i="1" dirty="0" err="1"/>
              <a:t>sudo</a:t>
            </a:r>
            <a:r>
              <a:rPr lang="en-US" altLang="zh-TW" sz="1600" i="1" dirty="0"/>
              <a:t> </a:t>
            </a:r>
            <a:r>
              <a:rPr lang="nn-NO" altLang="zh-TW" sz="1600" i="1" dirty="0"/>
              <a:t>iw dev mon0 set freq 24yz</a:t>
            </a:r>
            <a:endParaRPr lang="en-US" altLang="zh-TW" sz="1600" i="1" dirty="0" err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/>
              <a:t>[Step 4] Open </a:t>
            </a:r>
            <a:r>
              <a:rPr lang="en-US" altLang="zh-TW" sz="2400" dirty="0" err="1"/>
              <a:t>Wireshark</a:t>
            </a:r>
            <a:r>
              <a:rPr lang="en-US" altLang="zh-TW" sz="2400" dirty="0"/>
              <a:t> to capture and observe the packets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 err="1"/>
              <a:t>sudo</a:t>
            </a:r>
            <a:r>
              <a:rPr lang="en-US" altLang="zh-TW" sz="1800" dirty="0"/>
              <a:t> </a:t>
            </a:r>
            <a:r>
              <a:rPr lang="en-US" altLang="zh-TW" sz="1800" dirty="0" err="1"/>
              <a:t>wireshark</a:t>
            </a:r>
            <a:r>
              <a:rPr lang="en-US" altLang="zh-TW" sz="1800" dirty="0"/>
              <a:t>           (Use Wireshark with root authority)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altLang="zh-TW" sz="2000" dirty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ADBE3059-7C25-405C-8BE7-B6796E82FEB4}" type="slidenum">
              <a:rPr kumimoji="0" lang="en-US" altLang="zh-TW"/>
              <a:pPr eaLnBrk="1" hangingPunct="1"/>
              <a:t>16</a:t>
            </a:fld>
            <a:endParaRPr kumimoji="0" lang="en-US" altLang="zh-TW"/>
          </a:p>
        </p:txBody>
      </p:sp>
      <p:sp>
        <p:nvSpPr>
          <p:cNvPr id="2" name="Left Arrow 1"/>
          <p:cNvSpPr/>
          <p:nvPr/>
        </p:nvSpPr>
        <p:spPr>
          <a:xfrm>
            <a:off x="1752600" y="2388650"/>
            <a:ext cx="1752600" cy="2783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95144" y="2286000"/>
            <a:ext cx="31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list the available devices)</a:t>
            </a:r>
          </a:p>
        </p:txBody>
      </p:sp>
      <p:sp>
        <p:nvSpPr>
          <p:cNvPr id="7" name="Left Arrow 6"/>
          <p:cNvSpPr/>
          <p:nvPr/>
        </p:nvSpPr>
        <p:spPr>
          <a:xfrm>
            <a:off x="3200400" y="2743200"/>
            <a:ext cx="1752600" cy="2783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53000" y="26670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(change # to the specific number)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337924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(change ? to the a number)</a:t>
            </a:r>
          </a:p>
        </p:txBody>
      </p:sp>
      <p:sp>
        <p:nvSpPr>
          <p:cNvPr id="10" name="Left Arrow 9"/>
          <p:cNvSpPr/>
          <p:nvPr/>
        </p:nvSpPr>
        <p:spPr>
          <a:xfrm>
            <a:off x="5638800" y="3401604"/>
            <a:ext cx="571500" cy="3352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9"/>
          <p:cNvSpPr/>
          <p:nvPr/>
        </p:nvSpPr>
        <p:spPr>
          <a:xfrm>
            <a:off x="2616708" y="5638655"/>
            <a:ext cx="571500" cy="3352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Questions &amp; Report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TW" sz="1900" dirty="0"/>
              <a:t>TA will use our own devices to access Internet via an AP (Open Access/Encrypted).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900" dirty="0"/>
              <a:t>TA will generate HTTP, FTP, Telnet and SSH packets.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900" dirty="0"/>
              <a:t>Questions: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altLang="zh-TW" sz="2100" dirty="0"/>
              <a:t># Q1 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fr-FR" altLang="zh-TW" sz="1800" dirty="0"/>
              <a:t>     </a:t>
            </a:r>
            <a:r>
              <a:rPr lang="en-US" altLang="zh-TW" sz="1800" dirty="0"/>
              <a:t>Can you get any detail information from received packets for HTTP, FTP,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Telnet and SSH via Open Access AP!?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	</a:t>
            </a:r>
            <a:r>
              <a:rPr lang="en-US" altLang="zh-TW" sz="1800" dirty="0"/>
              <a:t>(ex: username, password)</a:t>
            </a:r>
            <a:endParaRPr lang="fr-FR" altLang="zh-TW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altLang="zh-TW" sz="2100" dirty="0"/>
              <a:t># Q2 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	Can you get any detail information from received packets for HTTP, FTP,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1800" dirty="0"/>
              <a:t>     Telnet and SSH via Encrypted AP!?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900" dirty="0"/>
              <a:t>You need to answer these questions and then write a full report with your thoughts or analysis(individual report).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fr-FR" altLang="zh-TW" sz="2100" dirty="0"/>
              <a:t>Deadline : </a:t>
            </a:r>
            <a:r>
              <a:rPr lang="fr-FR" altLang="zh-TW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</a:t>
            </a:r>
            <a:r>
              <a:rPr lang="en-US" altLang="zh-TW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fr-FR" altLang="zh-TW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altLang="zh-TW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fr-FR" altLang="zh-TW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altLang="zh-TW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  <a:endParaRPr lang="fr-FR" altLang="zh-TW" sz="2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1900" dirty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85FF8CBD-2AE8-4FEC-A2C0-A648080733A7}" type="slidenum">
              <a:rPr kumimoji="0" lang="en-US" altLang="zh-TW"/>
              <a:pPr eaLnBrk="1" hangingPunct="1"/>
              <a:t>17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6"/>
            <a:ext cx="66617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Open VM VirtualBox -</a:t>
            </a:r>
            <a:r>
              <a:rPr sz="4000" spc="20" dirty="0"/>
              <a:t> </a:t>
            </a:r>
            <a:r>
              <a:rPr sz="4000" spc="-5" dirty="0"/>
              <a:t>Setting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9600" y="1143000"/>
            <a:ext cx="6441948" cy="4814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90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7"/>
            <a:ext cx="622173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Isolate wireless </a:t>
            </a:r>
            <a:r>
              <a:rPr spc="-5" dirty="0"/>
              <a:t>USB</a:t>
            </a:r>
            <a:r>
              <a:rPr spc="-70" dirty="0"/>
              <a:t> </a:t>
            </a:r>
            <a:r>
              <a:rPr spc="-5" dirty="0"/>
              <a:t>adapter</a:t>
            </a:r>
          </a:p>
        </p:txBody>
      </p:sp>
      <p:sp>
        <p:nvSpPr>
          <p:cNvPr id="3" name="object 3"/>
          <p:cNvSpPr/>
          <p:nvPr/>
        </p:nvSpPr>
        <p:spPr>
          <a:xfrm>
            <a:off x="461772" y="1143000"/>
            <a:ext cx="7511796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5057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6"/>
            <a:ext cx="3552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VirtualBox</a:t>
            </a:r>
            <a:r>
              <a:rPr sz="4000" spc="-70" dirty="0"/>
              <a:t> </a:t>
            </a:r>
            <a:r>
              <a:rPr sz="4000" dirty="0"/>
              <a:t>Start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83108" y="1199388"/>
            <a:ext cx="6451092" cy="482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6864" y="5791606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Password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ImBun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20214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6"/>
            <a:ext cx="744918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Check wireless USB adapter has  been driven or</a:t>
            </a:r>
            <a:r>
              <a:rPr sz="4000" spc="15" dirty="0"/>
              <a:t> </a:t>
            </a:r>
            <a:r>
              <a:rPr sz="4000" spc="-5" dirty="0"/>
              <a:t>not?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5868"/>
            <a:ext cx="7635875" cy="20040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790"/>
              </a:spcBef>
              <a:buClr>
                <a:srgbClr val="CC99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Open terminal</a:t>
            </a:r>
            <a:endParaRPr sz="2800">
              <a:latin typeface="Arial"/>
              <a:cs typeface="Arial"/>
            </a:endParaRPr>
          </a:p>
          <a:p>
            <a:pPr marL="307975" indent="-295275">
              <a:lnSpc>
                <a:spcPct val="100000"/>
              </a:lnSpc>
              <a:spcBef>
                <a:spcPts val="595"/>
              </a:spcBef>
              <a:buClr>
                <a:srgbClr val="CC9900"/>
              </a:buClr>
              <a:buSzPct val="64583"/>
              <a:buAutoNum type="arabicPeriod"/>
              <a:tabLst>
                <a:tab pos="354965" algn="l"/>
                <a:tab pos="355600" algn="l"/>
              </a:tabLst>
            </a:pPr>
            <a:r>
              <a:rPr sz="2400" i="1" spc="-5" dirty="0">
                <a:latin typeface="Arial"/>
                <a:cs typeface="Arial"/>
              </a:rPr>
              <a:t>iwconfig</a:t>
            </a:r>
            <a:endParaRPr sz="2400">
              <a:latin typeface="Arial"/>
              <a:cs typeface="Arial"/>
            </a:endParaRPr>
          </a:p>
          <a:p>
            <a:pPr marL="307975" marR="5080" indent="-295275">
              <a:lnSpc>
                <a:spcPts val="4029"/>
              </a:lnSpc>
              <a:spcBef>
                <a:spcPts val="234"/>
              </a:spcBef>
              <a:buClr>
                <a:srgbClr val="CC9900"/>
              </a:buClr>
              <a:buSzPct val="64285"/>
              <a:buAutoNum type="arabicPeriod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Check wireless </a:t>
            </a:r>
            <a:r>
              <a:rPr sz="2800" spc="-5" dirty="0">
                <a:latin typeface="Arial"/>
                <a:cs typeface="Arial"/>
              </a:rPr>
              <a:t>USB </a:t>
            </a:r>
            <a:r>
              <a:rPr sz="2800" dirty="0">
                <a:latin typeface="Arial"/>
                <a:cs typeface="Arial"/>
              </a:rPr>
              <a:t>adapter has </a:t>
            </a:r>
            <a:r>
              <a:rPr sz="2800" spc="-5" dirty="0">
                <a:latin typeface="Arial"/>
                <a:cs typeface="Arial"/>
              </a:rPr>
              <a:t>been driven.  (If </a:t>
            </a:r>
            <a:r>
              <a:rPr sz="2800" dirty="0">
                <a:latin typeface="Arial"/>
                <a:cs typeface="Arial"/>
              </a:rPr>
              <a:t>not, change </a:t>
            </a:r>
            <a:r>
              <a:rPr sz="2800" spc="-5" dirty="0">
                <a:latin typeface="Arial"/>
                <a:cs typeface="Arial"/>
              </a:rPr>
              <a:t>USB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port.)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98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97306"/>
            <a:ext cx="744918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Check wireless USB adapter has  been driven or</a:t>
            </a:r>
            <a:r>
              <a:rPr sz="4000" spc="15" dirty="0"/>
              <a:t> </a:t>
            </a:r>
            <a:r>
              <a:rPr sz="4000" spc="-5" dirty="0"/>
              <a:t>not?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9600" y="1600200"/>
            <a:ext cx="6894576" cy="4408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0274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/>
              <a:t>Packets Sniff Experiment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700" dirty="0"/>
              <a:t>Lab Purpose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Understand wireless network by capturing packets.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700" dirty="0" err="1"/>
              <a:t>Equipments</a:t>
            </a:r>
            <a:r>
              <a:rPr lang="en-US" altLang="zh-TW" sz="27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PC / NB ( Root Password : </a:t>
            </a:r>
            <a:r>
              <a:rPr lang="en-US" altLang="zh-TW" sz="2000" b="1" dirty="0" err="1"/>
              <a:t>ImBun</a:t>
            </a:r>
            <a:r>
              <a:rPr lang="en-US" altLang="zh-TW" sz="2000" b="1" dirty="0"/>
              <a:t> </a:t>
            </a:r>
            <a:r>
              <a:rPr lang="en-US" altLang="zh-TW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Atheros-chipset wireless NIC (support IEEE 802.11 b/g)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Linux with </a:t>
            </a:r>
            <a:r>
              <a:rPr lang="en-US" altLang="zh-TW" sz="2000" dirty="0" err="1"/>
              <a:t>iw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linux</a:t>
            </a:r>
            <a:r>
              <a:rPr lang="en-US" altLang="zh-TW" sz="2000" dirty="0"/>
              <a:t> wireless package)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err="1"/>
              <a:t>Wireshark</a:t>
            </a:r>
            <a:r>
              <a:rPr lang="en-US" altLang="zh-TW" sz="2000" dirty="0"/>
              <a:t> (network protocol analyzer)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err="1"/>
              <a:t>WiFi</a:t>
            </a:r>
            <a:r>
              <a:rPr lang="en-US" altLang="zh-TW" sz="2000" dirty="0"/>
              <a:t> Access Point (Open Access / Encrypted)</a:t>
            </a: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BC646E63-8FBC-43A2-9D48-1561B1ACE813}" type="slidenum">
              <a:rPr kumimoji="0" lang="en-US" altLang="zh-TW"/>
              <a:pPr eaLnBrk="1" hangingPunct="1"/>
              <a:t>7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/>
              <a:t>Wireshark 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700" dirty="0"/>
              <a:t>A Free and Open-Source Packet Analyzer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Available for UNIX and Windows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u="sng" dirty="0"/>
              <a:t>https://www.wireshark.org/</a:t>
            </a:r>
            <a:endParaRPr lang="en-US" altLang="zh-TW" sz="2100" u="sng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Capture live packet data from a network interface </a:t>
            </a:r>
            <a:endParaRPr lang="en-US" altLang="zh-TW" sz="27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700" dirty="0"/>
              <a:t>Purpose: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i="1" dirty="0"/>
              <a:t>Network Administrators </a:t>
            </a:r>
            <a:r>
              <a:rPr lang="en-US" altLang="zh-TW" sz="2400" dirty="0"/>
              <a:t>:</a:t>
            </a:r>
            <a:r>
              <a:rPr lang="en-US" altLang="zh-TW" sz="2400" i="1" dirty="0"/>
              <a:t> </a:t>
            </a:r>
            <a:r>
              <a:rPr lang="en-US" altLang="zh-TW" sz="2400" dirty="0"/>
              <a:t>troubleshoot network problems</a:t>
            </a:r>
            <a:endParaRPr lang="en-US" altLang="zh-TW" sz="21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i="1" dirty="0"/>
              <a:t>Network Security Engineers </a:t>
            </a:r>
            <a:r>
              <a:rPr lang="en-US" altLang="zh-TW" sz="2400" dirty="0"/>
              <a:t>: examine security problems</a:t>
            </a:r>
            <a:endParaRPr lang="en-US" altLang="zh-TW" sz="21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i="1" dirty="0"/>
              <a:t>Developers </a:t>
            </a:r>
            <a:r>
              <a:rPr lang="en-US" altLang="zh-TW" sz="2400" dirty="0"/>
              <a:t>: debug protocol implementations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i="1" dirty="0"/>
              <a:t>People </a:t>
            </a:r>
            <a:r>
              <a:rPr lang="en-US" altLang="zh-TW" sz="2400" dirty="0"/>
              <a:t>: learn network protocol internals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700" dirty="0"/>
              <a:t>Installation on Ubuntu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1800" i="1" dirty="0" err="1"/>
              <a:t>sudo</a:t>
            </a:r>
            <a:r>
              <a:rPr lang="en-US" altLang="zh-TW" sz="1800" i="1" dirty="0"/>
              <a:t> apt-get install </a:t>
            </a:r>
            <a:r>
              <a:rPr lang="en-US" altLang="zh-TW" sz="1800" i="1" dirty="0" err="1"/>
              <a:t>wireshark</a:t>
            </a:r>
            <a:endParaRPr lang="en-US" altLang="zh-TW" sz="18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1800" i="1" dirty="0" err="1"/>
              <a:t>sudo</a:t>
            </a:r>
            <a:r>
              <a:rPr lang="en-US" altLang="zh-TW" sz="1800" i="1" dirty="0"/>
              <a:t> </a:t>
            </a:r>
            <a:r>
              <a:rPr lang="en-US" altLang="zh-TW" sz="1800" i="1" dirty="0" err="1"/>
              <a:t>wireshark</a:t>
            </a:r>
            <a:endParaRPr lang="en-US" altLang="zh-TW" sz="1800" dirty="0"/>
          </a:p>
          <a:p>
            <a:pPr lvl="1" algn="just" eaLnBrk="1" hangingPunct="1">
              <a:lnSpc>
                <a:spcPct val="90000"/>
              </a:lnSpc>
            </a:pPr>
            <a:endParaRPr lang="en-US" altLang="zh-TW" sz="2700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D7536DE3-4844-4E6D-B9E6-50D545B3965E}" type="slidenum">
              <a:rPr kumimoji="0" lang="en-US" altLang="zh-TW"/>
              <a:pPr eaLnBrk="1" hangingPunct="1"/>
              <a:t>8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34400" cy="1139825"/>
          </a:xfrm>
        </p:spPr>
        <p:txBody>
          <a:bodyPr/>
          <a:lstStyle/>
          <a:p>
            <a:pPr eaLnBrk="1" hangingPunct="1"/>
            <a:r>
              <a:rPr lang="en-US" altLang="zh-TW" sz="3800" dirty="0" err="1"/>
              <a:t>Wireshark</a:t>
            </a:r>
            <a:r>
              <a:rPr lang="en-US" altLang="zh-TW" sz="3800" dirty="0"/>
              <a:t> Installation </a:t>
            </a:r>
            <a:r>
              <a:rPr lang="en-US" altLang="zh-TW" sz="3200" dirty="0"/>
              <a:t>(from source)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700" dirty="0"/>
              <a:t>Package Download Link 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400" dirty="0"/>
              <a:t>	</a:t>
            </a:r>
            <a:r>
              <a:rPr lang="en-US" altLang="zh-TW" sz="2400" u="sng" dirty="0"/>
              <a:t>https://1.as.dl.wireshark.org/src/wireshark-2.2.2.tar.bz2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Open the terminal, then </a:t>
            </a:r>
            <a:r>
              <a:rPr lang="en-US" altLang="zh-TW" sz="2700" dirty="0"/>
              <a:t>type these commands: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/>
              <a:t>Unpack the source file: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i="1" dirty="0"/>
              <a:t>	tar </a:t>
            </a:r>
            <a:r>
              <a:rPr lang="en-US" altLang="zh-TW" sz="2000" i="1" dirty="0" err="1"/>
              <a:t>xaf</a:t>
            </a:r>
            <a:r>
              <a:rPr lang="en-US" altLang="zh-TW" sz="2000" i="1" dirty="0"/>
              <a:t> wireshark-1.12.8.tar.bz2</a:t>
            </a:r>
            <a:endParaRPr lang="en-US" altLang="zh-TW" sz="2100" i="1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/>
              <a:t>Go to the </a:t>
            </a:r>
            <a:r>
              <a:rPr lang="en-US" altLang="zh-TW" sz="2400" dirty="0" err="1"/>
              <a:t>Wireshark</a:t>
            </a:r>
            <a:r>
              <a:rPr lang="en-US" altLang="zh-TW" sz="2400" dirty="0"/>
              <a:t> source directory: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i="1" dirty="0"/>
              <a:t>	cd wireshark-2.2.2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/>
              <a:t>configure the source: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i="1" dirty="0"/>
              <a:t>	./configure</a:t>
            </a:r>
            <a:endParaRPr lang="en-US" altLang="zh-TW" sz="2400" i="1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/>
              <a:t>Build the source: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i="1" dirty="0"/>
              <a:t>	make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TW" sz="2400" dirty="0"/>
              <a:t>Install: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i="1" dirty="0"/>
              <a:t>	make install</a:t>
            </a:r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81D5EA10-4E7E-4143-B6D1-238CE2F0965F}" type="slidenum">
              <a:rPr kumimoji="0" lang="en-US" altLang="zh-TW"/>
              <a:pPr eaLnBrk="1" hangingPunct="1"/>
              <a:t>9</a:t>
            </a:fld>
            <a:endParaRPr kumimoji="0"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1414</TotalTime>
  <Words>581</Words>
  <Application>Microsoft Office PowerPoint</Application>
  <PresentationFormat>如螢幕大小 (4:3)</PresentationFormat>
  <Paragraphs>137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標楷體</vt:lpstr>
      <vt:lpstr>Arial</vt:lpstr>
      <vt:lpstr>Wingdings</vt:lpstr>
      <vt:lpstr>Edge</vt:lpstr>
      <vt:lpstr>Wireless Ad Hoc Networks Lab 1</vt:lpstr>
      <vt:lpstr>Open VM VirtualBox - Setting</vt:lpstr>
      <vt:lpstr>Isolate wireless USB adapter</vt:lpstr>
      <vt:lpstr>VirtualBox Start</vt:lpstr>
      <vt:lpstr>Check wireless USB adapter has  been driven or not?</vt:lpstr>
      <vt:lpstr>Check wireless USB adapter has  been driven or not?</vt:lpstr>
      <vt:lpstr>Packets Sniff Experiment</vt:lpstr>
      <vt:lpstr>Wireshark Introduction</vt:lpstr>
      <vt:lpstr>Wireshark Installation (from source)</vt:lpstr>
      <vt:lpstr>Wireshark User Interface (I)</vt:lpstr>
      <vt:lpstr>Wireshark User Interface (II)</vt:lpstr>
      <vt:lpstr>Linux Introduction w/  network command</vt:lpstr>
      <vt:lpstr>Linux Introduction w/ wireless network command</vt:lpstr>
      <vt:lpstr>Wireless Operating Modes</vt:lpstr>
      <vt:lpstr>Monitor mode – Wireless Channel</vt:lpstr>
      <vt:lpstr>Packets Sniff Experiment</vt:lpstr>
      <vt:lpstr>Questions &amp;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陳囿碩</cp:lastModifiedBy>
  <cp:revision>162</cp:revision>
  <cp:lastPrinted>1601-01-01T00:00:00Z</cp:lastPrinted>
  <dcterms:created xsi:type="dcterms:W3CDTF">1601-01-01T00:00:00Z</dcterms:created>
  <dcterms:modified xsi:type="dcterms:W3CDTF">2019-11-08T05:00:23Z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