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9718-E626-4BD4-B69D-728F2C9A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37938-E40B-459F-A857-4D10D486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94F40-4EF3-4367-B7A8-7B50205F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B2E13-61BF-4926-93BA-E72DBED4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1670-FD63-4127-AFDE-3BF05EA4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3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A47A-CF06-4CA4-9C96-6B929B31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1B7FA-4DCC-4FC9-9639-5A6A44C4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861F5-596A-49F5-948A-641A7CA2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19E7A-E2D6-4E9F-8AE9-22F80B2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F1BF9-71BA-4D92-8776-A3BA6841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66C43-0F86-45C6-891E-8AD6E430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BEB4C-9037-4368-8CA6-8E3B2FCF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F5AE7-184A-47A6-9B70-3420CD1F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63DDB-B756-4A12-92D8-0B4FCBE2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C4706-0A78-42E0-A1BA-D551258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F471-49E1-4E3B-86A5-2DD18263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96D52-AD1F-4BA7-A49E-80AFE3A1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FA47-691D-4FF2-88E7-14858AC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AFDCF-A2C9-4D69-AFCC-3CC13ECD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BADA-5F95-4F54-B935-A4B18FE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2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F0120-08AC-486C-84F8-7863BABA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16EEE-42DF-49E4-9B78-F9A7BF01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C6FC5-0960-4B12-B2B2-3D691BB6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251FB-FDF5-46F0-8048-EA70B786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30F9E-46DB-4C5B-9538-3E466ED6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7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9E91C-55F3-4A28-97C7-07D27C32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71781-CEFE-44D4-BE42-8AEB3EE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6C91C-B83E-48B2-83EF-B925A8D4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84774-1FE7-4923-ADF9-399E404E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CBF7B-2EAE-418A-BE72-9BBCF9B6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65A80-B026-4999-BBD2-8B6222E8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7FF3-35C7-413B-BC28-325665D8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D190C-DD05-4EA0-B953-DA0737F5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8C7FB-A03D-4396-9EC1-F117A531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A7752-A814-413D-BD0D-8676459CD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64C846-CE81-46F1-A2CC-32CA3B4B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2C02A3-8181-45C1-9663-15D0BD7E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8004DA-C1BE-495C-97A2-6BFEADB0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11C18D-255A-4F97-966A-BE9DEA6D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8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DBD5-5166-4275-AE0F-2349D925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135E3-CFCC-4D5A-B920-E3CF4CE6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72112-76C1-48B3-B205-054DF05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30C6E5-0407-48DC-AD86-6118BEB9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7FDEB-9EE5-4C23-AFC5-043B2B8A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21ADA-E928-40DC-950D-0360DF84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B2792-8966-4D83-90B0-3CF5D7FB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05E2B-598F-469A-90A7-AFD6A703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C8C8F-7B9C-407B-BA08-F3F04220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B6E0D-A417-47D1-9799-E4D6F193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3DA2E-6B19-45FE-9E70-0E7DAE34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7EA1-4CB7-4635-B5C8-7F49A646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5B9A0-15E9-4C9B-AADE-A3889774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1B19-CBCF-46B8-9D40-C2C0DA67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906DFB-845A-4A17-88FD-455FF1F5E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A9543-0C26-4356-8B90-03EF1FCFC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19C5A-EB72-43EA-8543-2D4551F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3AD82-C81F-4349-8FEC-AE8D97A1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B40FC-C3B8-417E-8A1E-32A2DD6A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23A1A8-9A1F-43B6-ACB4-93D4098B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C7EB7-9198-434B-BFC2-B7AB5D16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CF9BE-6CFF-4835-AAEC-C76084409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270E-2D63-4033-A319-D29186E5B4A9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822FE-6CD6-4B6C-AC3E-946CF7A3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1AD00-FA4A-4140-81F5-9890A0B0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A12D-1169-45D9-BA91-F44B8613D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0C7531F1-07A3-4115-B266-122F4B2DDEEE}"/>
              </a:ext>
            </a:extLst>
          </p:cNvPr>
          <p:cNvSpPr/>
          <p:nvPr/>
        </p:nvSpPr>
        <p:spPr>
          <a:xfrm>
            <a:off x="2147521" y="4150563"/>
            <a:ext cx="4015535" cy="158082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E81C4A3-F3EA-4559-A629-2467F03878B0}"/>
              </a:ext>
            </a:extLst>
          </p:cNvPr>
          <p:cNvSpPr/>
          <p:nvPr/>
        </p:nvSpPr>
        <p:spPr>
          <a:xfrm>
            <a:off x="2654906" y="2457491"/>
            <a:ext cx="2088179" cy="14173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160A4A6-74C9-4872-9F40-1A185E733D24}"/>
              </a:ext>
            </a:extLst>
          </p:cNvPr>
          <p:cNvSpPr/>
          <p:nvPr/>
        </p:nvSpPr>
        <p:spPr>
          <a:xfrm>
            <a:off x="4873503" y="2066192"/>
            <a:ext cx="4252911" cy="19761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6056E9-93B3-4140-B7F1-BFD9367D53AC}"/>
              </a:ext>
            </a:extLst>
          </p:cNvPr>
          <p:cNvSpPr/>
          <p:nvPr/>
        </p:nvSpPr>
        <p:spPr>
          <a:xfrm>
            <a:off x="5934807" y="3552091"/>
            <a:ext cx="1230923" cy="41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Delay Unit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283E56D-4281-4823-8006-5DE355BC1B40}"/>
              </a:ext>
            </a:extLst>
          </p:cNvPr>
          <p:cNvSpPr/>
          <p:nvPr/>
        </p:nvSpPr>
        <p:spPr>
          <a:xfrm>
            <a:off x="8308731" y="2760782"/>
            <a:ext cx="167054" cy="167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4614F16-240F-4B07-BF7F-94EE81943FF1}"/>
              </a:ext>
            </a:extLst>
          </p:cNvPr>
          <p:cNvSpPr/>
          <p:nvPr/>
        </p:nvSpPr>
        <p:spPr>
          <a:xfrm>
            <a:off x="5509846" y="4350884"/>
            <a:ext cx="167054" cy="167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18841F-4921-49DA-8F0E-32DFE68B712A}"/>
              </a:ext>
            </a:extLst>
          </p:cNvPr>
          <p:cNvCxnSpPr>
            <a:cxnSpLocks/>
          </p:cNvCxnSpPr>
          <p:nvPr/>
        </p:nvCxnSpPr>
        <p:spPr>
          <a:xfrm>
            <a:off x="4521444" y="2853105"/>
            <a:ext cx="704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7982026-A0AE-4C84-9A3D-517D3077F4A2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5325208" y="3149112"/>
            <a:ext cx="707780" cy="5114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AF53F06-4C2A-4DBC-9A1F-73370949F53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165730" y="3050930"/>
            <a:ext cx="375139" cy="7077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EA609E-D8B1-4CF1-817B-D38E81E2AE41}"/>
              </a:ext>
            </a:extLst>
          </p:cNvPr>
          <p:cNvCxnSpPr>
            <a:cxnSpLocks/>
          </p:cNvCxnSpPr>
          <p:nvPr/>
        </p:nvCxnSpPr>
        <p:spPr>
          <a:xfrm flipV="1">
            <a:off x="5621215" y="2853104"/>
            <a:ext cx="17218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形 34" descr="十字架徽章">
            <a:extLst>
              <a:ext uri="{FF2B5EF4-FFF2-40B4-BE49-F238E27FC236}">
                <a16:creationId xmlns:a16="http://schemas.microsoft.com/office/drawing/2014/main" id="{415DFC00-C9FA-4D68-B71A-64BF85CD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358" y="2587138"/>
            <a:ext cx="514346" cy="514346"/>
          </a:xfrm>
          <a:prstGeom prst="rect">
            <a:avLst/>
          </a:prstGeom>
        </p:spPr>
      </p:pic>
      <p:pic>
        <p:nvPicPr>
          <p:cNvPr id="37" name="图形 36" descr="十字架徽章">
            <a:extLst>
              <a:ext uri="{FF2B5EF4-FFF2-40B4-BE49-F238E27FC236}">
                <a16:creationId xmlns:a16="http://schemas.microsoft.com/office/drawing/2014/main" id="{DC87C574-4A8D-44D0-B771-505BDE44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341" y="2587138"/>
            <a:ext cx="514346" cy="514346"/>
          </a:xfrm>
          <a:prstGeom prst="rect">
            <a:avLst/>
          </a:prstGeom>
        </p:spPr>
      </p:pic>
      <p:pic>
        <p:nvPicPr>
          <p:cNvPr id="44" name="图形 43" descr="徽章关注">
            <a:extLst>
              <a:ext uri="{FF2B5EF4-FFF2-40B4-BE49-F238E27FC236}">
                <a16:creationId xmlns:a16="http://schemas.microsoft.com/office/drawing/2014/main" id="{982E82D8-152E-4AA8-BC97-83F7537D5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2553" y="2587137"/>
            <a:ext cx="514347" cy="514347"/>
          </a:xfrm>
          <a:prstGeom prst="rect">
            <a:avLst/>
          </a:prstGeom>
        </p:spPr>
      </p:pic>
      <p:sp>
        <p:nvSpPr>
          <p:cNvPr id="46" name="椭圆 45">
            <a:extLst>
              <a:ext uri="{FF2B5EF4-FFF2-40B4-BE49-F238E27FC236}">
                <a16:creationId xmlns:a16="http://schemas.microsoft.com/office/drawing/2014/main" id="{566C10B9-D5C1-45A1-A62D-D1C19AD0B05C}"/>
              </a:ext>
            </a:extLst>
          </p:cNvPr>
          <p:cNvSpPr/>
          <p:nvPr/>
        </p:nvSpPr>
        <p:spPr>
          <a:xfrm>
            <a:off x="4125791" y="2646483"/>
            <a:ext cx="395653" cy="39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BB080B3-9FA2-42E9-AC0A-433694EF9ACB}"/>
              </a:ext>
            </a:extLst>
          </p:cNvPr>
          <p:cNvCxnSpPr>
            <a:cxnSpLocks/>
            <a:stCxn id="37" idx="3"/>
            <a:endCxn id="46" idx="2"/>
          </p:cNvCxnSpPr>
          <p:nvPr/>
        </p:nvCxnSpPr>
        <p:spPr>
          <a:xfrm flipV="1">
            <a:off x="3510687" y="2844310"/>
            <a:ext cx="61510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AF631208-7431-45AF-BD45-741AC8E6EB26}"/>
              </a:ext>
            </a:extLst>
          </p:cNvPr>
          <p:cNvSpPr/>
          <p:nvPr/>
        </p:nvSpPr>
        <p:spPr>
          <a:xfrm>
            <a:off x="3165394" y="3360138"/>
            <a:ext cx="167054" cy="167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215E293-D5A3-404B-9766-AEBED8D33275}"/>
              </a:ext>
            </a:extLst>
          </p:cNvPr>
          <p:cNvSpPr/>
          <p:nvPr/>
        </p:nvSpPr>
        <p:spPr>
          <a:xfrm>
            <a:off x="4240090" y="3386780"/>
            <a:ext cx="167054" cy="1670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291DD7C-E0A2-4840-BFED-489C493681CF}"/>
              </a:ext>
            </a:extLst>
          </p:cNvPr>
          <p:cNvCxnSpPr>
            <a:stCxn id="51" idx="0"/>
            <a:endCxn id="37" idx="2"/>
          </p:cNvCxnSpPr>
          <p:nvPr/>
        </p:nvCxnSpPr>
        <p:spPr>
          <a:xfrm flipV="1">
            <a:off x="3248921" y="3101484"/>
            <a:ext cx="4593" cy="2586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E6505CE-2F0B-4E04-8080-4B28DB20D6B3}"/>
              </a:ext>
            </a:extLst>
          </p:cNvPr>
          <p:cNvCxnSpPr>
            <a:stCxn id="53" idx="0"/>
            <a:endCxn id="46" idx="4"/>
          </p:cNvCxnSpPr>
          <p:nvPr/>
        </p:nvCxnSpPr>
        <p:spPr>
          <a:xfrm flipV="1">
            <a:off x="4323617" y="3042136"/>
            <a:ext cx="1" cy="344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105535-3FA8-4163-BB35-9D5B6CAA40ED}"/>
              </a:ext>
            </a:extLst>
          </p:cNvPr>
          <p:cNvCxnSpPr>
            <a:stCxn id="35" idx="3"/>
            <a:endCxn id="7" idx="2"/>
          </p:cNvCxnSpPr>
          <p:nvPr/>
        </p:nvCxnSpPr>
        <p:spPr>
          <a:xfrm flipV="1">
            <a:off x="7801704" y="2844309"/>
            <a:ext cx="50702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DB04B9F-9148-4830-B52B-FBDE413E0FBE}"/>
                  </a:ext>
                </a:extLst>
              </p:cNvPr>
              <p:cNvSpPr txBox="1"/>
              <p:nvPr/>
            </p:nvSpPr>
            <p:spPr>
              <a:xfrm>
                <a:off x="3084623" y="3527923"/>
                <a:ext cx="35205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DB04B9F-9148-4830-B52B-FBDE413E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23" y="3527923"/>
                <a:ext cx="352052" cy="392993"/>
              </a:xfrm>
              <a:prstGeom prst="rect">
                <a:avLst/>
              </a:prstGeom>
              <a:blipFill>
                <a:blip r:embed="rId6"/>
                <a:stretch>
                  <a:fillRect r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CD79340-D962-40C8-8291-E098C2FE3340}"/>
                  </a:ext>
                </a:extLst>
              </p:cNvPr>
              <p:cNvSpPr txBox="1"/>
              <p:nvPr/>
            </p:nvSpPr>
            <p:spPr>
              <a:xfrm>
                <a:off x="4081472" y="3508269"/>
                <a:ext cx="35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CD79340-D962-40C8-8291-E098C2FE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472" y="3508269"/>
                <a:ext cx="352052" cy="369332"/>
              </a:xfrm>
              <a:prstGeom prst="rect">
                <a:avLst/>
              </a:prstGeom>
              <a:blipFill>
                <a:blip r:embed="rId7"/>
                <a:stretch>
                  <a:fillRect r="-7017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椭圆 63">
            <a:extLst>
              <a:ext uri="{FF2B5EF4-FFF2-40B4-BE49-F238E27FC236}">
                <a16:creationId xmlns:a16="http://schemas.microsoft.com/office/drawing/2014/main" id="{11821160-25A8-457A-82A2-6685061DC972}"/>
              </a:ext>
            </a:extLst>
          </p:cNvPr>
          <p:cNvSpPr/>
          <p:nvPr/>
        </p:nvSpPr>
        <p:spPr>
          <a:xfrm>
            <a:off x="3033887" y="4218973"/>
            <a:ext cx="395653" cy="39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EDDEFF1A-05A7-45AD-BD6E-4B86BDFBC499}"/>
              </a:ext>
            </a:extLst>
          </p:cNvPr>
          <p:cNvCxnSpPr>
            <a:stCxn id="64" idx="2"/>
            <a:endCxn id="37" idx="1"/>
          </p:cNvCxnSpPr>
          <p:nvPr/>
        </p:nvCxnSpPr>
        <p:spPr>
          <a:xfrm rot="10800000">
            <a:off x="2996341" y="2844312"/>
            <a:ext cx="37546" cy="1572489"/>
          </a:xfrm>
          <a:prstGeom prst="bentConnector3">
            <a:avLst>
              <a:gd name="adj1" fmla="val 708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9AE613B-2965-4E1E-8C3F-597D91A36BE4}"/>
                  </a:ext>
                </a:extLst>
              </p:cNvPr>
              <p:cNvSpPr txBox="1"/>
              <p:nvPr/>
            </p:nvSpPr>
            <p:spPr>
              <a:xfrm>
                <a:off x="6550268" y="2134279"/>
                <a:ext cx="1026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9AE613B-2965-4E1E-8C3F-597D91A3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68" y="2134279"/>
                <a:ext cx="102612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797FAA8-4268-4965-B446-990334159138}"/>
                  </a:ext>
                </a:extLst>
              </p:cNvPr>
              <p:cNvSpPr txBox="1"/>
              <p:nvPr/>
            </p:nvSpPr>
            <p:spPr>
              <a:xfrm>
                <a:off x="7653898" y="3160807"/>
                <a:ext cx="1117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797FAA8-4268-4965-B446-99033415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98" y="3160807"/>
                <a:ext cx="111789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F39FB37-DEDD-4C4A-B140-22513E27F685}"/>
                  </a:ext>
                </a:extLst>
              </p:cNvPr>
              <p:cNvSpPr txBox="1"/>
              <p:nvPr/>
            </p:nvSpPr>
            <p:spPr>
              <a:xfrm>
                <a:off x="8381639" y="2633227"/>
                <a:ext cx="1026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F39FB37-DEDD-4C4A-B140-22513E27F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639" y="2633227"/>
                <a:ext cx="1026128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00EF147-6A01-4E8B-A358-AB16703E4B41}"/>
                  </a:ext>
                </a:extLst>
              </p:cNvPr>
              <p:cNvSpPr txBox="1"/>
              <p:nvPr/>
            </p:nvSpPr>
            <p:spPr>
              <a:xfrm>
                <a:off x="5419726" y="4281825"/>
                <a:ext cx="1026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00EF147-6A01-4E8B-A358-AB16703E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6" y="4281825"/>
                <a:ext cx="102612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D97AF2BE-B212-4A7A-88CB-8C2D6C18FF19}"/>
              </a:ext>
            </a:extLst>
          </p:cNvPr>
          <p:cNvSpPr/>
          <p:nvPr/>
        </p:nvSpPr>
        <p:spPr>
          <a:xfrm>
            <a:off x="3927234" y="4987091"/>
            <a:ext cx="1230923" cy="41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Delay Unit</a:t>
            </a:r>
            <a:endParaRPr lang="zh-CN" altLang="en-US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486E08A7-A64F-464F-A70B-706068356574}"/>
              </a:ext>
            </a:extLst>
          </p:cNvPr>
          <p:cNvCxnSpPr>
            <a:stCxn id="79" idx="1"/>
            <a:endCxn id="64" idx="4"/>
          </p:cNvCxnSpPr>
          <p:nvPr/>
        </p:nvCxnSpPr>
        <p:spPr>
          <a:xfrm rot="10800000">
            <a:off x="3231714" y="4614627"/>
            <a:ext cx="695520" cy="5790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B86B305-6A89-4C70-BF7F-1D49CF47D8DF}"/>
              </a:ext>
            </a:extLst>
          </p:cNvPr>
          <p:cNvCxnSpPr>
            <a:stCxn id="14" idx="2"/>
            <a:endCxn id="64" idx="6"/>
          </p:cNvCxnSpPr>
          <p:nvPr/>
        </p:nvCxnSpPr>
        <p:spPr>
          <a:xfrm flipH="1" flipV="1">
            <a:off x="3429540" y="4416800"/>
            <a:ext cx="2080306" cy="17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EA0C4C1-BDF7-47F0-8D10-000F442FDA75}"/>
              </a:ext>
            </a:extLst>
          </p:cNvPr>
          <p:cNvCxnSpPr/>
          <p:nvPr/>
        </p:nvCxnSpPr>
        <p:spPr>
          <a:xfrm>
            <a:off x="2769577" y="4416799"/>
            <a:ext cx="0" cy="1222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896A9C64-7ED0-456E-BBF2-3FE445803BAB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2769577" y="5193711"/>
            <a:ext cx="2388580" cy="445659"/>
          </a:xfrm>
          <a:prstGeom prst="bentConnector3">
            <a:avLst>
              <a:gd name="adj1" fmla="val 109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9E4196B-89D7-4F3F-9BDD-A9877A5AC782}"/>
                  </a:ext>
                </a:extLst>
              </p:cNvPr>
              <p:cNvSpPr txBox="1"/>
              <p:nvPr/>
            </p:nvSpPr>
            <p:spPr>
              <a:xfrm>
                <a:off x="2110154" y="4218973"/>
                <a:ext cx="536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9E4196B-89D7-4F3F-9BDD-A9877A5A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4" y="4218973"/>
                <a:ext cx="536689" cy="369332"/>
              </a:xfrm>
              <a:prstGeom prst="rect">
                <a:avLst/>
              </a:prstGeom>
              <a:blipFill>
                <a:blip r:embed="rId12"/>
                <a:stretch>
                  <a:fillRect r="-909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0C82B43-D230-40DA-9BDE-43306DFF4466}"/>
                  </a:ext>
                </a:extLst>
              </p:cNvPr>
              <p:cNvSpPr txBox="1"/>
              <p:nvPr/>
            </p:nvSpPr>
            <p:spPr>
              <a:xfrm>
                <a:off x="3342899" y="4663975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0C82B43-D230-40DA-9BDE-43306DFF4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899" y="4663975"/>
                <a:ext cx="852028" cy="276999"/>
              </a:xfrm>
              <a:prstGeom prst="rect">
                <a:avLst/>
              </a:prstGeom>
              <a:blipFill>
                <a:blip r:embed="rId13"/>
                <a:stretch>
                  <a:fillRect l="-2857" t="-2174" r="-857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0D7CD56C-E9CB-4169-A1B1-4C7554B1AEE4}"/>
              </a:ext>
            </a:extLst>
          </p:cNvPr>
          <p:cNvSpPr txBox="1"/>
          <p:nvPr/>
        </p:nvSpPr>
        <p:spPr>
          <a:xfrm>
            <a:off x="2882040" y="1883702"/>
            <a:ext cx="15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AWGN Channel with Phase Shift</a:t>
            </a:r>
            <a:endParaRPr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2FD7969-008C-4C39-934E-A4E4EB3D350C}"/>
              </a:ext>
            </a:extLst>
          </p:cNvPr>
          <p:cNvSpPr txBox="1"/>
          <p:nvPr/>
        </p:nvSpPr>
        <p:spPr>
          <a:xfrm>
            <a:off x="5862630" y="1690296"/>
            <a:ext cx="2446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Non-coherent Reception</a:t>
            </a:r>
            <a:endParaRPr lang="zh-CN" altLang="en-US" sz="16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6C35C0D-45FE-46C2-ABB3-9C73C86A7CA3}"/>
              </a:ext>
            </a:extLst>
          </p:cNvPr>
          <p:cNvSpPr txBox="1"/>
          <p:nvPr/>
        </p:nvSpPr>
        <p:spPr>
          <a:xfrm>
            <a:off x="6226742" y="4817863"/>
            <a:ext cx="92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DQPSK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391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昱辰</dc:creator>
  <cp:lastModifiedBy>刘 昱辰</cp:lastModifiedBy>
  <cp:revision>4</cp:revision>
  <dcterms:created xsi:type="dcterms:W3CDTF">2020-10-30T12:47:15Z</dcterms:created>
  <dcterms:modified xsi:type="dcterms:W3CDTF">2020-10-30T13:52:07Z</dcterms:modified>
</cp:coreProperties>
</file>